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FE1635C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3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9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700C81-2B0D-9A3F-9B18-64EBF41662A3}" name="Brixius_Justus" initials="Br" userId="S::jubrixius@schueler.berufskolleg.de::c9ba8ee0-a147-47ac-b5cb-2ef6c5825b4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CFC"/>
    <a:srgbClr val="171717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D93BF-5AB2-4194-A119-CEDE27914309}" v="518" dt="2022-10-24T07:29:22.869"/>
    <p1510:client id="{0702267A-51DA-2832-3FCA-B86AA4E2C6B9}" v="3" dt="2022-11-14T07:11:27.705"/>
    <p1510:client id="{0E09CAED-C3A5-4639-F63F-335B861F53BD}" v="13" dt="2022-10-23T19:00:27.004"/>
    <p1510:client id="{122DA725-85F8-D4E8-DFD0-EE0FDE7C53FC}" v="238" dt="2022-10-17T07:30:45.501"/>
    <p1510:client id="{1B0AEEA3-CE0F-0162-B2C9-BDEDA2E32F9C}" v="121" dt="2022-10-21T12:05:33.150"/>
    <p1510:client id="{2AAB32F6-64C2-78F6-FA9C-62AAF63C628E}" v="20" dt="2022-11-14T08:05:42.188"/>
    <p1510:client id="{4881E6AC-4418-5833-6780-4B4622385D2F}" v="7" dt="2022-10-24T12:55:05.563"/>
    <p1510:client id="{50873D37-144B-225E-8605-C8E831476572}" v="143" dt="2022-11-13T19:49:16.512"/>
    <p1510:client id="{566BDBCE-92FF-DF2B-0028-197DEBDB4902}" v="153" dt="2022-10-24T07:29:52.402"/>
    <p1510:client id="{75FF6CC8-95B3-4A16-B315-20999ED6F8A6}" v="353" dt="2022-10-17T07:29:59.426"/>
    <p1510:client id="{A1A6020D-4064-A3CF-96B5-FE16D2EDCF63}" v="303" dt="2022-11-14T06:27:43.080"/>
    <p1510:client id="{B3FDE5B8-0ACA-4667-9B52-344920C9E01B}" v="138" dt="2022-10-20T05:24:25.382"/>
    <p1510:client id="{EA159E21-3818-D467-14D4-0C69DA914543}" v="1" dt="2022-10-17T06:59:05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xius_Justus" userId="S::jubrixius@schueler.berufskolleg.de::c9ba8ee0-a147-47ac-b5cb-2ef6c5825b4b" providerId="AD" clId="Web-{1B0AEEA3-CE0F-0162-B2C9-BDEDA2E32F9C}"/>
    <pc:docChg chg="modSld">
      <pc:chgData name="Brixius_Justus" userId="S::jubrixius@schueler.berufskolleg.de::c9ba8ee0-a147-47ac-b5cb-2ef6c5825b4b" providerId="AD" clId="Web-{1B0AEEA3-CE0F-0162-B2C9-BDEDA2E32F9C}" dt="2022-10-21T12:05:30.821" v="117" actId="20577"/>
      <pc:docMkLst>
        <pc:docMk/>
      </pc:docMkLst>
      <pc:sldChg chg="modSp">
        <pc:chgData name="Brixius_Justus" userId="S::jubrixius@schueler.berufskolleg.de::c9ba8ee0-a147-47ac-b5cb-2ef6c5825b4b" providerId="AD" clId="Web-{1B0AEEA3-CE0F-0162-B2C9-BDEDA2E32F9C}" dt="2022-10-21T12:05:09.289" v="101" actId="20577"/>
        <pc:sldMkLst>
          <pc:docMk/>
          <pc:sldMk cId="1203845291" sldId="262"/>
        </pc:sldMkLst>
        <pc:spChg chg="mod">
          <ac:chgData name="Brixius_Justus" userId="S::jubrixius@schueler.berufskolleg.de::c9ba8ee0-a147-47ac-b5cb-2ef6c5825b4b" providerId="AD" clId="Web-{1B0AEEA3-CE0F-0162-B2C9-BDEDA2E32F9C}" dt="2022-10-21T12:05:09.289" v="101" actId="20577"/>
          <ac:spMkLst>
            <pc:docMk/>
            <pc:sldMk cId="1203845291" sldId="262"/>
            <ac:spMk id="3" creationId="{5FCFB4D1-2A29-5930-2608-027B0CFDA134}"/>
          </ac:spMkLst>
        </pc:spChg>
      </pc:sldChg>
      <pc:sldChg chg="modSp">
        <pc:chgData name="Brixius_Justus" userId="S::jubrixius@schueler.berufskolleg.de::c9ba8ee0-a147-47ac-b5cb-2ef6c5825b4b" providerId="AD" clId="Web-{1B0AEEA3-CE0F-0162-B2C9-BDEDA2E32F9C}" dt="2022-10-21T12:05:30.821" v="117" actId="20577"/>
        <pc:sldMkLst>
          <pc:docMk/>
          <pc:sldMk cId="2795522507" sldId="265"/>
        </pc:sldMkLst>
        <pc:spChg chg="mod">
          <ac:chgData name="Brixius_Justus" userId="S::jubrixius@schueler.berufskolleg.de::c9ba8ee0-a147-47ac-b5cb-2ef6c5825b4b" providerId="AD" clId="Web-{1B0AEEA3-CE0F-0162-B2C9-BDEDA2E32F9C}" dt="2022-10-21T12:05:30.821" v="117" actId="20577"/>
          <ac:spMkLst>
            <pc:docMk/>
            <pc:sldMk cId="2795522507" sldId="265"/>
            <ac:spMk id="3" creationId="{21D85D62-53F7-4ADB-F309-B84B92CCD07A}"/>
          </ac:spMkLst>
        </pc:spChg>
      </pc:sldChg>
    </pc:docChg>
  </pc:docChgLst>
  <pc:docChgLst>
    <pc:chgData name="Brixius_Justus" userId="S::jubrixius@schueler.berufskolleg.de::c9ba8ee0-a147-47ac-b5cb-2ef6c5825b4b" providerId="AD" clId="Web-{0E09CAED-C3A5-4639-F63F-335B861F53BD}"/>
    <pc:docChg chg="modSld">
      <pc:chgData name="Brixius_Justus" userId="S::jubrixius@schueler.berufskolleg.de::c9ba8ee0-a147-47ac-b5cb-2ef6c5825b4b" providerId="AD" clId="Web-{0E09CAED-C3A5-4639-F63F-335B861F53BD}" dt="2022-10-23T19:00:27.004" v="12" actId="20577"/>
      <pc:docMkLst>
        <pc:docMk/>
      </pc:docMkLst>
      <pc:sldChg chg="modSp">
        <pc:chgData name="Brixius_Justus" userId="S::jubrixius@schueler.berufskolleg.de::c9ba8ee0-a147-47ac-b5cb-2ef6c5825b4b" providerId="AD" clId="Web-{0E09CAED-C3A5-4639-F63F-335B861F53BD}" dt="2022-10-23T19:00:27.004" v="12" actId="20577"/>
        <pc:sldMkLst>
          <pc:docMk/>
          <pc:sldMk cId="1750808358" sldId="259"/>
        </pc:sldMkLst>
        <pc:spChg chg="mod">
          <ac:chgData name="Brixius_Justus" userId="S::jubrixius@schueler.berufskolleg.de::c9ba8ee0-a147-47ac-b5cb-2ef6c5825b4b" providerId="AD" clId="Web-{0E09CAED-C3A5-4639-F63F-335B861F53BD}" dt="2022-10-23T19:00:27.004" v="12" actId="20577"/>
          <ac:spMkLst>
            <pc:docMk/>
            <pc:sldMk cId="1750808358" sldId="259"/>
            <ac:spMk id="6" creationId="{765B7D42-F613-11DF-8CC9-4E7D854A50EC}"/>
          </ac:spMkLst>
        </pc:spChg>
      </pc:sldChg>
    </pc:docChg>
  </pc:docChgLst>
  <pc:docChgLst>
    <pc:chgData name="Rosendahl_Finn" userId="S::firosendahl@schueler.berufskolleg.de::5b6670c0-d34e-4099-9f5d-2c8ab635f10d" providerId="AD" clId="Web-{75FF6CC8-95B3-4A16-B315-20999ED6F8A6}"/>
    <pc:docChg chg="modSld addMainMaster delMainMaster modMainMaster">
      <pc:chgData name="Rosendahl_Finn" userId="S::firosendahl@schueler.berufskolleg.de::5b6670c0-d34e-4099-9f5d-2c8ab635f10d" providerId="AD" clId="Web-{75FF6CC8-95B3-4A16-B315-20999ED6F8A6}" dt="2022-10-17T07:29:59.255" v="345" actId="20577"/>
      <pc:docMkLst>
        <pc:docMk/>
      </pc:docMkLst>
      <pc:sldChg chg="addSp delSp modSp mod setBg modClrScheme delDesignElem chgLayout">
        <pc:chgData name="Rosendahl_Finn" userId="S::firosendahl@schueler.berufskolleg.de::5b6670c0-d34e-4099-9f5d-2c8ab635f10d" providerId="AD" clId="Web-{75FF6CC8-95B3-4A16-B315-20999ED6F8A6}" dt="2022-10-17T07:23:14.182" v="265" actId="1076"/>
        <pc:sldMkLst>
          <pc:docMk/>
          <pc:sldMk cId="4262868419" sldId="256"/>
        </pc:sldMkLst>
        <pc:spChg chg="mod ord">
          <ac:chgData name="Rosendahl_Finn" userId="S::firosendahl@schueler.berufskolleg.de::5b6670c0-d34e-4099-9f5d-2c8ab635f10d" providerId="AD" clId="Web-{75FF6CC8-95B3-4A16-B315-20999ED6F8A6}" dt="2022-10-17T07:08:49.631" v="18"/>
          <ac:spMkLst>
            <pc:docMk/>
            <pc:sldMk cId="4262868419" sldId="256"/>
            <ac:spMk id="2" creationId="{70752FD7-76EF-4EBF-8807-5A08A9C8EA09}"/>
          </ac:spMkLst>
        </pc:spChg>
        <pc:spChg chg="mod ord">
          <ac:chgData name="Rosendahl_Finn" userId="S::firosendahl@schueler.berufskolleg.de::5b6670c0-d34e-4099-9f5d-2c8ab635f10d" providerId="AD" clId="Web-{75FF6CC8-95B3-4A16-B315-20999ED6F8A6}" dt="2022-10-17T07:08:49.631" v="18"/>
          <ac:spMkLst>
            <pc:docMk/>
            <pc:sldMk cId="4262868419" sldId="256"/>
            <ac:spMk id="3" creationId="{F4C8D8C1-1062-49B2-BB56-D9F8E5DA6EB6}"/>
          </ac:spMkLst>
        </pc:spChg>
        <pc:spChg chg="add">
          <ac:chgData name="Rosendahl_Finn" userId="S::firosendahl@schueler.berufskolleg.de::5b6670c0-d34e-4099-9f5d-2c8ab635f10d" providerId="AD" clId="Web-{75FF6CC8-95B3-4A16-B315-20999ED6F8A6}" dt="2022-10-17T07:08:49.631" v="18"/>
          <ac:spMkLst>
            <pc:docMk/>
            <pc:sldMk cId="4262868419" sldId="256"/>
            <ac:spMk id="6" creationId="{9CDA5D36-CABB-4B66-A6AE-98C32891CABA}"/>
          </ac:spMkLst>
        </pc:spChg>
        <pc:spChg chg="add">
          <ac:chgData name="Rosendahl_Finn" userId="S::firosendahl@schueler.berufskolleg.de::5b6670c0-d34e-4099-9f5d-2c8ab635f10d" providerId="AD" clId="Web-{75FF6CC8-95B3-4A16-B315-20999ED6F8A6}" dt="2022-10-17T07:08:49.631" v="18"/>
          <ac:spMkLst>
            <pc:docMk/>
            <pc:sldMk cId="4262868419" sldId="256"/>
            <ac:spMk id="7" creationId="{D3610325-2E01-4A10-9699-F3F047A5D1D7}"/>
          </ac:spMkLst>
        </pc:spChg>
        <pc:spChg chg="add del">
          <ac:chgData name="Rosendahl_Finn" userId="S::firosendahl@schueler.berufskolleg.de::5b6670c0-d34e-4099-9f5d-2c8ab635f10d" providerId="AD" clId="Web-{75FF6CC8-95B3-4A16-B315-20999ED6F8A6}" dt="2022-10-17T06:58:52.148" v="4"/>
          <ac:spMkLst>
            <pc:docMk/>
            <pc:sldMk cId="4262868419" sldId="256"/>
            <ac:spMk id="9" creationId="{4AA13AD3-0A4F-475A-BEBB-DEEFF5C096C3}"/>
          </ac:spMkLst>
        </pc:spChg>
        <pc:spChg chg="add del">
          <ac:chgData name="Rosendahl_Finn" userId="S::firosendahl@schueler.berufskolleg.de::5b6670c0-d34e-4099-9f5d-2c8ab635f10d" providerId="AD" clId="Web-{75FF6CC8-95B3-4A16-B315-20999ED6F8A6}" dt="2022-10-17T06:58:52.148" v="4"/>
          <ac:spMkLst>
            <pc:docMk/>
            <pc:sldMk cId="4262868419" sldId="256"/>
            <ac:spMk id="11" creationId="{CB98331E-6CDC-406E-B820-9B97E9B9B0E3}"/>
          </ac:spMkLst>
        </pc:spChg>
        <pc:spChg chg="add del">
          <ac:chgData name="Rosendahl_Finn" userId="S::firosendahl@schueler.berufskolleg.de::5b6670c0-d34e-4099-9f5d-2c8ab635f10d" providerId="AD" clId="Web-{75FF6CC8-95B3-4A16-B315-20999ED6F8A6}" dt="2022-10-17T07:08:13.786" v="16"/>
          <ac:spMkLst>
            <pc:docMk/>
            <pc:sldMk cId="4262868419" sldId="256"/>
            <ac:spMk id="16" creationId="{55B419A7-F817-4767-8CCB-FB0E189C4ACD}"/>
          </ac:spMkLst>
        </pc:spChg>
        <pc:spChg chg="add del">
          <ac:chgData name="Rosendahl_Finn" userId="S::firosendahl@schueler.berufskolleg.de::5b6670c0-d34e-4099-9f5d-2c8ab635f10d" providerId="AD" clId="Web-{75FF6CC8-95B3-4A16-B315-20999ED6F8A6}" dt="2022-10-17T07:08:13.786" v="16"/>
          <ac:spMkLst>
            <pc:docMk/>
            <pc:sldMk cId="4262868419" sldId="256"/>
            <ac:spMk id="20" creationId="{13AD65D1-B021-4B05-9F8F-4D82BD3BDE14}"/>
          </ac:spMkLst>
        </pc:spChg>
        <pc:spChg chg="add del">
          <ac:chgData name="Rosendahl_Finn" userId="S::firosendahl@schueler.berufskolleg.de::5b6670c0-d34e-4099-9f5d-2c8ab635f10d" providerId="AD" clId="Web-{75FF6CC8-95B3-4A16-B315-20999ED6F8A6}" dt="2022-10-17T07:08:13.786" v="16"/>
          <ac:spMkLst>
            <pc:docMk/>
            <pc:sldMk cId="4262868419" sldId="256"/>
            <ac:spMk id="22" creationId="{ADA271CD-3011-4A05-B4A3-80F1794684F2}"/>
          </ac:spMkLst>
        </pc:spChg>
        <pc:grpChg chg="add">
          <ac:chgData name="Rosendahl_Finn" userId="S::firosendahl@schueler.berufskolleg.de::5b6670c0-d34e-4099-9f5d-2c8ab635f10d" providerId="AD" clId="Web-{75FF6CC8-95B3-4A16-B315-20999ED6F8A6}" dt="2022-10-17T07:08:49.631" v="18"/>
          <ac:grpSpMkLst>
            <pc:docMk/>
            <pc:sldMk cId="4262868419" sldId="256"/>
            <ac:grpSpMk id="13" creationId="{5603367D-E67B-4C5F-B32C-A4DCE175E18C}"/>
          </ac:grpSpMkLst>
        </pc:grpChg>
        <pc:picChg chg="add mod ord">
          <ac:chgData name="Rosendahl_Finn" userId="S::firosendahl@schueler.berufskolleg.de::5b6670c0-d34e-4099-9f5d-2c8ab635f10d" providerId="AD" clId="Web-{75FF6CC8-95B3-4A16-B315-20999ED6F8A6}" dt="2022-10-17T07:23:14.182" v="265" actId="1076"/>
          <ac:picMkLst>
            <pc:docMk/>
            <pc:sldMk cId="4262868419" sldId="256"/>
            <ac:picMk id="4" creationId="{9F184C7C-2063-7DA0-DCD8-BE3403B94A7F}"/>
          </ac:picMkLst>
        </pc:picChg>
        <pc:cxnChg chg="add del">
          <ac:chgData name="Rosendahl_Finn" userId="S::firosendahl@schueler.berufskolleg.de::5b6670c0-d34e-4099-9f5d-2c8ab635f10d" providerId="AD" clId="Web-{75FF6CC8-95B3-4A16-B315-20999ED6F8A6}" dt="2022-10-17T07:08:13.786" v="16"/>
          <ac:cxnSpMkLst>
            <pc:docMk/>
            <pc:sldMk cId="4262868419" sldId="256"/>
            <ac:cxnSpMk id="18" creationId="{E3B95BE3-D5B2-4F38-9A01-17866C9FBA6E}"/>
          </ac:cxnSpMkLst>
        </pc:cxnChg>
      </pc:sldChg>
      <pc:sldChg chg="addSp delSp modSp mod modClrScheme chgLayout">
        <pc:chgData name="Rosendahl_Finn" userId="S::firosendahl@schueler.berufskolleg.de::5b6670c0-d34e-4099-9f5d-2c8ab635f10d" providerId="AD" clId="Web-{75FF6CC8-95B3-4A16-B315-20999ED6F8A6}" dt="2022-10-17T07:22:50.057" v="264" actId="20577"/>
        <pc:sldMkLst>
          <pc:docMk/>
          <pc:sldMk cId="845018673" sldId="257"/>
        </pc:sldMkLst>
        <pc:spChg chg="del mod ord">
          <ac:chgData name="Rosendahl_Finn" userId="S::firosendahl@schueler.berufskolleg.de::5b6670c0-d34e-4099-9f5d-2c8ab635f10d" providerId="AD" clId="Web-{75FF6CC8-95B3-4A16-B315-20999ED6F8A6}" dt="2022-10-17T07:10:11.320" v="48"/>
          <ac:spMkLst>
            <pc:docMk/>
            <pc:sldMk cId="845018673" sldId="257"/>
            <ac:spMk id="2" creationId="{B1D7A984-ACD3-7FED-3D96-151CBE4658AA}"/>
          </ac:spMkLst>
        </pc:spChg>
        <pc:spChg chg="mod ord">
          <ac:chgData name="Rosendahl_Finn" userId="S::firosendahl@schueler.berufskolleg.de::5b6670c0-d34e-4099-9f5d-2c8ab635f10d" providerId="AD" clId="Web-{75FF6CC8-95B3-4A16-B315-20999ED6F8A6}" dt="2022-10-17T07:08:23.646" v="17"/>
          <ac:spMkLst>
            <pc:docMk/>
            <pc:sldMk cId="845018673" sldId="257"/>
            <ac:spMk id="3" creationId="{DD1F3A73-13CF-5CD2-A52D-7B1064FA7269}"/>
          </ac:spMkLst>
        </pc:spChg>
        <pc:spChg chg="del mod">
          <ac:chgData name="Rosendahl_Finn" userId="S::firosendahl@schueler.berufskolleg.de::5b6670c0-d34e-4099-9f5d-2c8ab635f10d" providerId="AD" clId="Web-{75FF6CC8-95B3-4A16-B315-20999ED6F8A6}" dt="2022-10-17T07:11:09.712" v="54"/>
          <ac:spMkLst>
            <pc:docMk/>
            <pc:sldMk cId="845018673" sldId="257"/>
            <ac:spMk id="5" creationId="{6549F0E9-EB44-5ED3-6191-57413860FF98}"/>
          </ac:spMkLst>
        </pc:spChg>
        <pc:spChg chg="add del mod">
          <ac:chgData name="Rosendahl_Finn" userId="S::firosendahl@schueler.berufskolleg.de::5b6670c0-d34e-4099-9f5d-2c8ab635f10d" providerId="AD" clId="Web-{75FF6CC8-95B3-4A16-B315-20999ED6F8A6}" dt="2022-10-17T07:10:14.227" v="49"/>
          <ac:spMkLst>
            <pc:docMk/>
            <pc:sldMk cId="845018673" sldId="257"/>
            <ac:spMk id="6" creationId="{AB6707B4-E536-5EC4-EE46-65246F9CF306}"/>
          </ac:spMkLst>
        </pc:spChg>
        <pc:spChg chg="mod">
          <ac:chgData name="Rosendahl_Finn" userId="S::firosendahl@schueler.berufskolleg.de::5b6670c0-d34e-4099-9f5d-2c8ab635f10d" providerId="AD" clId="Web-{75FF6CC8-95B3-4A16-B315-20999ED6F8A6}" dt="2022-10-17T07:22:50.057" v="264" actId="20577"/>
          <ac:spMkLst>
            <pc:docMk/>
            <pc:sldMk cId="845018673" sldId="257"/>
            <ac:spMk id="33" creationId="{B6963DC9-F0E3-7B7C-1B09-CDAF0D804C1A}"/>
          </ac:spMkLst>
        </pc:spChg>
        <pc:graphicFrameChg chg="add mod ord modGraphic">
          <ac:chgData name="Rosendahl_Finn" userId="S::firosendahl@schueler.berufskolleg.de::5b6670c0-d34e-4099-9f5d-2c8ab635f10d" providerId="AD" clId="Web-{75FF6CC8-95B3-4A16-B315-20999ED6F8A6}" dt="2022-10-17T07:11:09.712" v="54"/>
          <ac:graphicFrameMkLst>
            <pc:docMk/>
            <pc:sldMk cId="845018673" sldId="257"/>
            <ac:graphicFrameMk id="7" creationId="{68801348-3F1F-8977-DBD0-4BD3E9C5B5DD}"/>
          </ac:graphicFrameMkLst>
        </pc:graphicFrameChg>
      </pc:sldChg>
      <pc:sldChg chg="modSp">
        <pc:chgData name="Rosendahl_Finn" userId="S::firosendahl@schueler.berufskolleg.de::5b6670c0-d34e-4099-9f5d-2c8ab635f10d" providerId="AD" clId="Web-{75FF6CC8-95B3-4A16-B315-20999ED6F8A6}" dt="2022-10-17T07:29:59.255" v="345" actId="20577"/>
        <pc:sldMkLst>
          <pc:docMk/>
          <pc:sldMk cId="2535229940" sldId="258"/>
        </pc:sldMkLst>
        <pc:spChg chg="mod">
          <ac:chgData name="Rosendahl_Finn" userId="S::firosendahl@schueler.berufskolleg.de::5b6670c0-d34e-4099-9f5d-2c8ab635f10d" providerId="AD" clId="Web-{75FF6CC8-95B3-4A16-B315-20999ED6F8A6}" dt="2022-10-17T07:29:59.255" v="345" actId="20577"/>
          <ac:spMkLst>
            <pc:docMk/>
            <pc:sldMk cId="2535229940" sldId="258"/>
            <ac:spMk id="3" creationId="{F3AA48AE-1C65-A989-B466-6536CAEB4961}"/>
          </ac:spMkLst>
        </pc:spChg>
      </pc:sldChg>
      <pc:sldMasterChg chg="del delSldLayout">
        <pc:chgData name="Rosendahl_Finn" userId="S::firosendahl@schueler.berufskolleg.de::5b6670c0-d34e-4099-9f5d-2c8ab635f10d" providerId="AD" clId="Web-{75FF6CC8-95B3-4A16-B315-20999ED6F8A6}" dt="2022-10-17T06:58:17.694" v="0"/>
        <pc:sldMasterMkLst>
          <pc:docMk/>
          <pc:sldMasterMk cId="0" sldId="2147483648"/>
        </pc:sldMasterMkLst>
        <pc:sldLayoutChg chg="del">
          <pc:chgData name="Rosendahl_Finn" userId="S::firosendahl@schueler.berufskolleg.de::5b6670c0-d34e-4099-9f5d-2c8ab635f10d" providerId="AD" clId="Web-{75FF6CC8-95B3-4A16-B315-20999ED6F8A6}" dt="2022-10-17T06:58:17.694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Rosendahl_Finn" userId="S::firosendahl@schueler.berufskolleg.de::5b6670c0-d34e-4099-9f5d-2c8ab635f10d" providerId="AD" clId="Web-{75FF6CC8-95B3-4A16-B315-20999ED6F8A6}" dt="2022-10-17T06:58:17.694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osendahl_Finn" userId="S::firosendahl@schueler.berufskolleg.de::5b6670c0-d34e-4099-9f5d-2c8ab635f10d" providerId="AD" clId="Web-{75FF6CC8-95B3-4A16-B315-20999ED6F8A6}" dt="2022-10-17T06:58:17.694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Rosendahl_Finn" userId="S::firosendahl@schueler.berufskolleg.de::5b6670c0-d34e-4099-9f5d-2c8ab635f10d" providerId="AD" clId="Web-{75FF6CC8-95B3-4A16-B315-20999ED6F8A6}" dt="2022-10-17T06:58:17.694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Rosendahl_Finn" userId="S::firosendahl@schueler.berufskolleg.de::5b6670c0-d34e-4099-9f5d-2c8ab635f10d" providerId="AD" clId="Web-{75FF6CC8-95B3-4A16-B315-20999ED6F8A6}" dt="2022-10-17T06:58:17.694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Rosendahl_Finn" userId="S::firosendahl@schueler.berufskolleg.de::5b6670c0-d34e-4099-9f5d-2c8ab635f10d" providerId="AD" clId="Web-{75FF6CC8-95B3-4A16-B315-20999ED6F8A6}" dt="2022-10-17T06:58:17.694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Rosendahl_Finn" userId="S::firosendahl@schueler.berufskolleg.de::5b6670c0-d34e-4099-9f5d-2c8ab635f10d" providerId="AD" clId="Web-{75FF6CC8-95B3-4A16-B315-20999ED6F8A6}" dt="2022-10-17T06:58:17.694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Rosendahl_Finn" userId="S::firosendahl@schueler.berufskolleg.de::5b6670c0-d34e-4099-9f5d-2c8ab635f10d" providerId="AD" clId="Web-{75FF6CC8-95B3-4A16-B315-20999ED6F8A6}" dt="2022-10-17T06:58:17.694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Rosendahl_Finn" userId="S::firosendahl@schueler.berufskolleg.de::5b6670c0-d34e-4099-9f5d-2c8ab635f10d" providerId="AD" clId="Web-{75FF6CC8-95B3-4A16-B315-20999ED6F8A6}" dt="2022-10-17T06:58:17.694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Rosendahl_Finn" userId="S::firosendahl@schueler.berufskolleg.de::5b6670c0-d34e-4099-9f5d-2c8ab635f10d" providerId="AD" clId="Web-{75FF6CC8-95B3-4A16-B315-20999ED6F8A6}" dt="2022-10-17T06:58:17.694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Rosendahl_Finn" userId="S::firosendahl@schueler.berufskolleg.de::5b6670c0-d34e-4099-9f5d-2c8ab635f10d" providerId="AD" clId="Web-{75FF6CC8-95B3-4A16-B315-20999ED6F8A6}" dt="2022-10-17T06:58:17.694" v="0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del replId addSldLayout delSldLayout">
        <pc:chgData name="Rosendahl_Finn" userId="S::firosendahl@schueler.berufskolleg.de::5b6670c0-d34e-4099-9f5d-2c8ab635f10d" providerId="AD" clId="Web-{75FF6CC8-95B3-4A16-B315-20999ED6F8A6}" dt="2022-10-17T07:08:13.786" v="16"/>
        <pc:sldMasterMkLst>
          <pc:docMk/>
          <pc:sldMasterMk cId="107701422" sldId="2147483660"/>
        </pc:sldMasterMkLst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107701422" sldId="2147483660"/>
            <pc:sldLayoutMk cId="1983586791" sldId="2147483661"/>
          </pc:sldLayoutMkLst>
        </pc:sldLayoutChg>
        <pc:sldLayoutChg chg="add del replId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107701422" sldId="2147483660"/>
            <pc:sldLayoutMk cId="180866553" sldId="2147483662"/>
          </pc:sldLayoutMkLst>
        </pc:sldLayoutChg>
        <pc:sldLayoutChg chg="add del replId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107701422" sldId="2147483660"/>
            <pc:sldLayoutMk cId="1624960813" sldId="2147483663"/>
          </pc:sldLayoutMkLst>
        </pc:sldLayoutChg>
        <pc:sldLayoutChg chg="add del replId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107701422" sldId="2147483660"/>
            <pc:sldLayoutMk cId="1190357360" sldId="2147483664"/>
          </pc:sldLayoutMkLst>
        </pc:sldLayoutChg>
        <pc:sldLayoutChg chg="add del replId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107701422" sldId="2147483660"/>
            <pc:sldLayoutMk cId="208470381" sldId="2147483665"/>
          </pc:sldLayoutMkLst>
        </pc:sldLayoutChg>
        <pc:sldLayoutChg chg="add del replId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107701422" sldId="2147483660"/>
            <pc:sldLayoutMk cId="61123508" sldId="2147483666"/>
          </pc:sldLayoutMkLst>
        </pc:sldLayoutChg>
        <pc:sldLayoutChg chg="add del replId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107701422" sldId="2147483660"/>
            <pc:sldLayoutMk cId="2297164033" sldId="2147483667"/>
          </pc:sldLayoutMkLst>
        </pc:sldLayoutChg>
        <pc:sldLayoutChg chg="add del replId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107701422" sldId="2147483660"/>
            <pc:sldLayoutMk cId="538185498" sldId="2147483668"/>
          </pc:sldLayoutMkLst>
        </pc:sldLayoutChg>
        <pc:sldLayoutChg chg="add del replId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107701422" sldId="2147483660"/>
            <pc:sldLayoutMk cId="644737682" sldId="2147483669"/>
          </pc:sldLayoutMkLst>
        </pc:sldLayoutChg>
        <pc:sldLayoutChg chg="add del replId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107701422" sldId="2147483660"/>
            <pc:sldLayoutMk cId="2947318819" sldId="2147483670"/>
          </pc:sldLayoutMkLst>
        </pc:sldLayoutChg>
        <pc:sldLayoutChg chg="add del replId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107701422" sldId="2147483660"/>
            <pc:sldLayoutMk cId="2715803683" sldId="2147483671"/>
          </pc:sldLayoutMkLst>
        </pc:sldLayoutChg>
      </pc:sldMasterChg>
      <pc:sldMasterChg chg="add del addSldLayout delSldLayout">
        <pc:chgData name="Rosendahl_Finn" userId="S::firosendahl@schueler.berufskolleg.de::5b6670c0-d34e-4099-9f5d-2c8ab635f10d" providerId="AD" clId="Web-{75FF6CC8-95B3-4A16-B315-20999ED6F8A6}" dt="2022-10-17T07:08:13.786" v="16"/>
        <pc:sldMasterMkLst>
          <pc:docMk/>
          <pc:sldMasterMk cId="2260593403" sldId="2147483734"/>
        </pc:sldMasterMkLst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2260593403" sldId="2147483734"/>
            <pc:sldLayoutMk cId="2922583917" sldId="2147483723"/>
          </pc:sldLayoutMkLst>
        </pc:sldLayoutChg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2260593403" sldId="2147483734"/>
            <pc:sldLayoutMk cId="977136126" sldId="2147483724"/>
          </pc:sldLayoutMkLst>
        </pc:sldLayoutChg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2260593403" sldId="2147483734"/>
            <pc:sldLayoutMk cId="2182518939" sldId="2147483725"/>
          </pc:sldLayoutMkLst>
        </pc:sldLayoutChg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2260593403" sldId="2147483734"/>
            <pc:sldLayoutMk cId="2956537112" sldId="2147483726"/>
          </pc:sldLayoutMkLst>
        </pc:sldLayoutChg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2260593403" sldId="2147483734"/>
            <pc:sldLayoutMk cId="3372309100" sldId="2147483727"/>
          </pc:sldLayoutMkLst>
        </pc:sldLayoutChg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2260593403" sldId="2147483734"/>
            <pc:sldLayoutMk cId="1752760563" sldId="2147483728"/>
          </pc:sldLayoutMkLst>
        </pc:sldLayoutChg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2260593403" sldId="2147483734"/>
            <pc:sldLayoutMk cId="2000015015" sldId="2147483729"/>
          </pc:sldLayoutMkLst>
        </pc:sldLayoutChg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2260593403" sldId="2147483734"/>
            <pc:sldLayoutMk cId="2934192262" sldId="2147483730"/>
          </pc:sldLayoutMkLst>
        </pc:sldLayoutChg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2260593403" sldId="2147483734"/>
            <pc:sldLayoutMk cId="1717343160" sldId="2147483731"/>
          </pc:sldLayoutMkLst>
        </pc:sldLayoutChg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2260593403" sldId="2147483734"/>
            <pc:sldLayoutMk cId="4237221488" sldId="2147483732"/>
          </pc:sldLayoutMkLst>
        </pc:sldLayoutChg>
        <pc:sldLayoutChg chg="add del">
          <pc:chgData name="Rosendahl_Finn" userId="S::firosendahl@schueler.berufskolleg.de::5b6670c0-d34e-4099-9f5d-2c8ab635f10d" providerId="AD" clId="Web-{75FF6CC8-95B3-4A16-B315-20999ED6F8A6}" dt="2022-10-17T07:08:13.786" v="16"/>
          <pc:sldLayoutMkLst>
            <pc:docMk/>
            <pc:sldMasterMk cId="2260593403" sldId="2147483734"/>
            <pc:sldLayoutMk cId="236766351" sldId="2147483733"/>
          </pc:sldLayoutMkLst>
        </pc:sldLayoutChg>
      </pc:sldMasterChg>
      <pc:sldMasterChg chg="add del modTransition addSldLayout delSldLayout modSldLayout">
        <pc:chgData name="Rosendahl_Finn" userId="S::firosendahl@schueler.berufskolleg.de::5b6670c0-d34e-4099-9f5d-2c8ab635f10d" providerId="AD" clId="Web-{75FF6CC8-95B3-4A16-B315-20999ED6F8A6}" dt="2022-10-17T07:07:33.395" v="15"/>
        <pc:sldMasterMkLst>
          <pc:docMk/>
          <pc:sldMasterMk cId="910048921" sldId="2147483735"/>
        </pc:sldMasterMkLst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3748960550" sldId="2147483736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789138837" sldId="2147483737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150072289" sldId="2147483738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2593402495" sldId="2147483739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3145317082" sldId="2147483740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2268505613" sldId="2147483741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1597983039" sldId="2147483742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637196412" sldId="2147483743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4141486695" sldId="2147483744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2930985820" sldId="2147483745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3773112194" sldId="2147483746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2323385159" sldId="2147483747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3571967716" sldId="2147483748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4154506256" sldId="2147483749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1648410869" sldId="2147483750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189828322" sldId="2147483751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3.395" v="15"/>
          <pc:sldLayoutMkLst>
            <pc:docMk/>
            <pc:sldMasterMk cId="910048921" sldId="2147483735"/>
            <pc:sldLayoutMk cId="465852027" sldId="2147483752"/>
          </pc:sldLayoutMkLst>
        </pc:sldLayoutChg>
      </pc:sldMasterChg>
      <pc:sldMasterChg chg="add del modTransition addSldLayout delSldLayout modSldLayout">
        <pc:chgData name="Rosendahl_Finn" userId="S::firosendahl@schueler.berufskolleg.de::5b6670c0-d34e-4099-9f5d-2c8ab635f10d" providerId="AD" clId="Web-{75FF6CC8-95B3-4A16-B315-20999ED6F8A6}" dt="2022-10-17T07:08:23.646" v="17"/>
        <pc:sldMasterMkLst>
          <pc:docMk/>
          <pc:sldMasterMk cId="3578231315" sldId="2147483735"/>
        </pc:sldMasterMkLst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2892916256" sldId="2147483736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2017309744" sldId="2147483737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2215429454" sldId="2147483738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3265073846" sldId="2147483739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471245415" sldId="2147483740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1254166683" sldId="2147483741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256889457" sldId="2147483742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2541579461" sldId="2147483743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1179120499" sldId="2147483744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3975877405" sldId="2147483745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40788158" sldId="2147483746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4213206039" sldId="2147483747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3438282069" sldId="2147483748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1196574453" sldId="2147483749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680082692" sldId="2147483750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2407378567" sldId="2147483751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3578231315" sldId="2147483735"/>
            <pc:sldLayoutMk cId="2051858392" sldId="2147483752"/>
          </pc:sldLayoutMkLst>
        </pc:sldLayoutChg>
      </pc:sldMasterChg>
      <pc:sldMasterChg chg="add modTransition addSldLayout modSldLayout">
        <pc:chgData name="Rosendahl_Finn" userId="S::firosendahl@schueler.berufskolleg.de::5b6670c0-d34e-4099-9f5d-2c8ab635f10d" providerId="AD" clId="Web-{75FF6CC8-95B3-4A16-B315-20999ED6F8A6}" dt="2022-10-17T07:08:23.646" v="17"/>
        <pc:sldMasterMkLst>
          <pc:docMk/>
          <pc:sldMasterMk cId="15251571" sldId="2147483753"/>
        </pc:sldMasterMkLst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3355868463" sldId="2147483754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3558113191" sldId="2147483755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975677205" sldId="2147483756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2506442065" sldId="2147483757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4121613142" sldId="2147483758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628834781" sldId="2147483759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4194972056" sldId="2147483760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3417543812" sldId="2147483761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3009307005" sldId="2147483762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2695975803" sldId="2147483763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278737251" sldId="2147483764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359949511" sldId="2147483765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236407859" sldId="2147483766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567256359" sldId="2147483767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2543365089" sldId="2147483768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1402952790" sldId="2147483769"/>
          </pc:sldLayoutMkLst>
        </pc:sldLayoutChg>
        <pc:sldLayoutChg chg="add mod replId">
          <pc:chgData name="Rosendahl_Finn" userId="S::firosendahl@schueler.berufskolleg.de::5b6670c0-d34e-4099-9f5d-2c8ab635f10d" providerId="AD" clId="Web-{75FF6CC8-95B3-4A16-B315-20999ED6F8A6}" dt="2022-10-17T07:08:23.646" v="17"/>
          <pc:sldLayoutMkLst>
            <pc:docMk/>
            <pc:sldMasterMk cId="15251571" sldId="2147483753"/>
            <pc:sldLayoutMk cId="2068085167" sldId="2147483770"/>
          </pc:sldLayoutMkLst>
        </pc:sldLayoutChg>
      </pc:sldMasterChg>
      <pc:sldMasterChg chg="add del modTransition addSldLayout delSldLayout modSldLayout">
        <pc:chgData name="Rosendahl_Finn" userId="S::firosendahl@schueler.berufskolleg.de::5b6670c0-d34e-4099-9f5d-2c8ab635f10d" providerId="AD" clId="Web-{75FF6CC8-95B3-4A16-B315-20999ED6F8A6}" dt="2022-10-17T07:07:31.316" v="14"/>
        <pc:sldMasterMkLst>
          <pc:docMk/>
          <pc:sldMasterMk cId="197802205" sldId="2147483753"/>
        </pc:sldMasterMkLst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3534609161" sldId="2147483754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890086960" sldId="2147483755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1329784904" sldId="2147483756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2678063480" sldId="2147483757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1491243775" sldId="2147483758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1447901591" sldId="2147483759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3672397205" sldId="2147483760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3655868282" sldId="2147483761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3024655186" sldId="2147483762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1008939952" sldId="2147483763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3848382728" sldId="2147483764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603072782" sldId="2147483765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852591826" sldId="2147483766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2857113416" sldId="2147483767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2345727976" sldId="2147483768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2563160048" sldId="2147483769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31.316" v="14"/>
          <pc:sldLayoutMkLst>
            <pc:docMk/>
            <pc:sldMasterMk cId="197802205" sldId="2147483753"/>
            <pc:sldLayoutMk cId="1362505446" sldId="2147483770"/>
          </pc:sldLayoutMkLst>
        </pc:sldLayoutChg>
      </pc:sldMasterChg>
      <pc:sldMasterChg chg="add del modTransition addSldLayout delSldLayout modSldLayout">
        <pc:chgData name="Rosendahl_Finn" userId="S::firosendahl@schueler.berufskolleg.de::5b6670c0-d34e-4099-9f5d-2c8ab635f10d" providerId="AD" clId="Web-{75FF6CC8-95B3-4A16-B315-20999ED6F8A6}" dt="2022-10-17T07:07:28.457" v="13"/>
        <pc:sldMasterMkLst>
          <pc:docMk/>
          <pc:sldMasterMk cId="804761270" sldId="2147483771"/>
        </pc:sldMasterMkLst>
        <pc:sldLayoutChg chg="add del mod replId">
          <pc:chgData name="Rosendahl_Finn" userId="S::firosendahl@schueler.berufskolleg.de::5b6670c0-d34e-4099-9f5d-2c8ab635f10d" providerId="AD" clId="Web-{75FF6CC8-95B3-4A16-B315-20999ED6F8A6}" dt="2022-10-17T07:07:28.457" v="13"/>
          <pc:sldLayoutMkLst>
            <pc:docMk/>
            <pc:sldMasterMk cId="804761270" sldId="2147483771"/>
            <pc:sldLayoutMk cId="1909033339" sldId="2147483772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8.457" v="13"/>
          <pc:sldLayoutMkLst>
            <pc:docMk/>
            <pc:sldMasterMk cId="804761270" sldId="2147483771"/>
            <pc:sldLayoutMk cId="2260865286" sldId="2147483773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8.457" v="13"/>
          <pc:sldLayoutMkLst>
            <pc:docMk/>
            <pc:sldMasterMk cId="804761270" sldId="2147483771"/>
            <pc:sldLayoutMk cId="2211715069" sldId="2147483774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8.457" v="13"/>
          <pc:sldLayoutMkLst>
            <pc:docMk/>
            <pc:sldMasterMk cId="804761270" sldId="2147483771"/>
            <pc:sldLayoutMk cId="2690044667" sldId="2147483775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8.457" v="13"/>
          <pc:sldLayoutMkLst>
            <pc:docMk/>
            <pc:sldMasterMk cId="804761270" sldId="2147483771"/>
            <pc:sldLayoutMk cId="2275007531" sldId="2147483776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8.457" v="13"/>
          <pc:sldLayoutMkLst>
            <pc:docMk/>
            <pc:sldMasterMk cId="804761270" sldId="2147483771"/>
            <pc:sldLayoutMk cId="4293926468" sldId="2147483777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8.457" v="13"/>
          <pc:sldLayoutMkLst>
            <pc:docMk/>
            <pc:sldMasterMk cId="804761270" sldId="2147483771"/>
            <pc:sldLayoutMk cId="483211085" sldId="2147483778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8.457" v="13"/>
          <pc:sldLayoutMkLst>
            <pc:docMk/>
            <pc:sldMasterMk cId="804761270" sldId="2147483771"/>
            <pc:sldLayoutMk cId="2457172251" sldId="2147483779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8.457" v="13"/>
          <pc:sldLayoutMkLst>
            <pc:docMk/>
            <pc:sldMasterMk cId="804761270" sldId="2147483771"/>
            <pc:sldLayoutMk cId="1925440358" sldId="2147483780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8.457" v="13"/>
          <pc:sldLayoutMkLst>
            <pc:docMk/>
            <pc:sldMasterMk cId="804761270" sldId="2147483771"/>
            <pc:sldLayoutMk cId="3219284210" sldId="2147483781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8.457" v="13"/>
          <pc:sldLayoutMkLst>
            <pc:docMk/>
            <pc:sldMasterMk cId="804761270" sldId="2147483771"/>
            <pc:sldLayoutMk cId="594370337" sldId="2147483782"/>
          </pc:sldLayoutMkLst>
        </pc:sldLayoutChg>
      </pc:sldMasterChg>
      <pc:sldMasterChg chg="add del modTransition addSldLayout delSldLayout modSldLayout">
        <pc:chgData name="Rosendahl_Finn" userId="S::firosendahl@schueler.berufskolleg.de::5b6670c0-d34e-4099-9f5d-2c8ab635f10d" providerId="AD" clId="Web-{75FF6CC8-95B3-4A16-B315-20999ED6F8A6}" dt="2022-10-17T07:07:25.519" v="12"/>
        <pc:sldMasterMkLst>
          <pc:docMk/>
          <pc:sldMasterMk cId="1749859981" sldId="2147483783"/>
        </pc:sldMasterMkLst>
        <pc:sldLayoutChg chg="add del mod replId">
          <pc:chgData name="Rosendahl_Finn" userId="S::firosendahl@schueler.berufskolleg.de::5b6670c0-d34e-4099-9f5d-2c8ab635f10d" providerId="AD" clId="Web-{75FF6CC8-95B3-4A16-B315-20999ED6F8A6}" dt="2022-10-17T07:07:25.519" v="12"/>
          <pc:sldLayoutMkLst>
            <pc:docMk/>
            <pc:sldMasterMk cId="1749859981" sldId="2147483783"/>
            <pc:sldLayoutMk cId="2114711150" sldId="2147483784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5.519" v="12"/>
          <pc:sldLayoutMkLst>
            <pc:docMk/>
            <pc:sldMasterMk cId="1749859981" sldId="2147483783"/>
            <pc:sldLayoutMk cId="3253087464" sldId="2147483785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5.519" v="12"/>
          <pc:sldLayoutMkLst>
            <pc:docMk/>
            <pc:sldMasterMk cId="1749859981" sldId="2147483783"/>
            <pc:sldLayoutMk cId="3435404121" sldId="2147483786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5.519" v="12"/>
          <pc:sldLayoutMkLst>
            <pc:docMk/>
            <pc:sldMasterMk cId="1749859981" sldId="2147483783"/>
            <pc:sldLayoutMk cId="1405293107" sldId="2147483787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5.519" v="12"/>
          <pc:sldLayoutMkLst>
            <pc:docMk/>
            <pc:sldMasterMk cId="1749859981" sldId="2147483783"/>
            <pc:sldLayoutMk cId="2882220584" sldId="2147483788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5.519" v="12"/>
          <pc:sldLayoutMkLst>
            <pc:docMk/>
            <pc:sldMasterMk cId="1749859981" sldId="2147483783"/>
            <pc:sldLayoutMk cId="2674353400" sldId="2147483789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5.519" v="12"/>
          <pc:sldLayoutMkLst>
            <pc:docMk/>
            <pc:sldMasterMk cId="1749859981" sldId="2147483783"/>
            <pc:sldLayoutMk cId="1967060954" sldId="2147483790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5.519" v="12"/>
          <pc:sldLayoutMkLst>
            <pc:docMk/>
            <pc:sldMasterMk cId="1749859981" sldId="2147483783"/>
            <pc:sldLayoutMk cId="1968356530" sldId="2147483791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5.519" v="12"/>
          <pc:sldLayoutMkLst>
            <pc:docMk/>
            <pc:sldMasterMk cId="1749859981" sldId="2147483783"/>
            <pc:sldLayoutMk cId="3022206541" sldId="2147483792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5.519" v="12"/>
          <pc:sldLayoutMkLst>
            <pc:docMk/>
            <pc:sldMasterMk cId="1749859981" sldId="2147483783"/>
            <pc:sldLayoutMk cId="2815255944" sldId="2147483793"/>
          </pc:sldLayoutMkLst>
        </pc:sldLayoutChg>
        <pc:sldLayoutChg chg="add del mod replId">
          <pc:chgData name="Rosendahl_Finn" userId="S::firosendahl@schueler.berufskolleg.de::5b6670c0-d34e-4099-9f5d-2c8ab635f10d" providerId="AD" clId="Web-{75FF6CC8-95B3-4A16-B315-20999ED6F8A6}" dt="2022-10-17T07:07:25.519" v="12"/>
          <pc:sldLayoutMkLst>
            <pc:docMk/>
            <pc:sldMasterMk cId="1749859981" sldId="2147483783"/>
            <pc:sldLayoutMk cId="1115781137" sldId="2147483794"/>
          </pc:sldLayoutMkLst>
        </pc:sldLayoutChg>
      </pc:sldMasterChg>
    </pc:docChg>
  </pc:docChgLst>
  <pc:docChgLst>
    <pc:chgData name="Brixius_Justus" userId="S::jubrixius@schueler.berufskolleg.de::c9ba8ee0-a147-47ac-b5cb-2ef6c5825b4b" providerId="AD" clId="Web-{122DA725-85F8-D4E8-DFD0-EE0FDE7C53FC}"/>
    <pc:docChg chg="addSld delSld modSld addMainMaster delMainMaster modMainMaster">
      <pc:chgData name="Brixius_Justus" userId="S::jubrixius@schueler.berufskolleg.de::c9ba8ee0-a147-47ac-b5cb-2ef6c5825b4b" providerId="AD" clId="Web-{122DA725-85F8-D4E8-DFD0-EE0FDE7C53FC}" dt="2022-10-17T07:30:45.501" v="227"/>
      <pc:docMkLst>
        <pc:docMk/>
      </pc:docMkLst>
      <pc:sldChg chg="addSp delSp modSp mod modTransition setBg modClrScheme delDesignElem chgLayout">
        <pc:chgData name="Brixius_Justus" userId="S::jubrixius@schueler.berufskolleg.de::c9ba8ee0-a147-47ac-b5cb-2ef6c5825b4b" providerId="AD" clId="Web-{122DA725-85F8-D4E8-DFD0-EE0FDE7C53FC}" dt="2022-10-17T07:30:37.219" v="221"/>
        <pc:sldMkLst>
          <pc:docMk/>
          <pc:sldMk cId="4262868419" sldId="256"/>
        </pc:sldMkLst>
        <pc:spChg chg="mod ord">
          <ac:chgData name="Brixius_Justus" userId="S::jubrixius@schueler.berufskolleg.de::c9ba8ee0-a147-47ac-b5cb-2ef6c5825b4b" providerId="AD" clId="Web-{122DA725-85F8-D4E8-DFD0-EE0FDE7C53FC}" dt="2022-10-17T07:24:09.254" v="151" actId="20577"/>
          <ac:spMkLst>
            <pc:docMk/>
            <pc:sldMk cId="4262868419" sldId="256"/>
            <ac:spMk id="2" creationId="{70752FD7-76EF-4EBF-8807-5A08A9C8EA09}"/>
          </ac:spMkLst>
        </pc:spChg>
        <pc:spChg chg="mod ord">
          <ac:chgData name="Brixius_Justus" userId="S::jubrixius@schueler.berufskolleg.de::c9ba8ee0-a147-47ac-b5cb-2ef6c5825b4b" providerId="AD" clId="Web-{122DA725-85F8-D4E8-DFD0-EE0FDE7C53FC}" dt="2022-10-17T07:11:38.934" v="69"/>
          <ac:spMkLst>
            <pc:docMk/>
            <pc:sldMk cId="4262868419" sldId="256"/>
            <ac:spMk id="3" creationId="{F4C8D8C1-1062-49B2-BB56-D9F8E5DA6EB6}"/>
          </ac:spMkLst>
        </pc:spChg>
        <pc:spChg chg="del">
          <ac:chgData name="Brixius_Justus" userId="S::jubrixius@schueler.berufskolleg.de::c9ba8ee0-a147-47ac-b5cb-2ef6c5825b4b" providerId="AD" clId="Web-{122DA725-85F8-D4E8-DFD0-EE0FDE7C53FC}" dt="2022-10-17T07:10:35.447" v="65"/>
          <ac:spMkLst>
            <pc:docMk/>
            <pc:sldMk cId="4262868419" sldId="256"/>
            <ac:spMk id="6" creationId="{9CDA5D36-CABB-4B66-A6AE-98C32891CABA}"/>
          </ac:spMkLst>
        </pc:spChg>
        <pc:spChg chg="del">
          <ac:chgData name="Brixius_Justus" userId="S::jubrixius@schueler.berufskolleg.de::c9ba8ee0-a147-47ac-b5cb-2ef6c5825b4b" providerId="AD" clId="Web-{122DA725-85F8-D4E8-DFD0-EE0FDE7C53FC}" dt="2022-10-17T07:10:35.447" v="65"/>
          <ac:spMkLst>
            <pc:docMk/>
            <pc:sldMk cId="4262868419" sldId="256"/>
            <ac:spMk id="7" creationId="{D3610325-2E01-4A10-9699-F3F047A5D1D7}"/>
          </ac:spMkLst>
        </pc:spChg>
        <pc:spChg chg="add del">
          <ac:chgData name="Brixius_Justus" userId="S::jubrixius@schueler.berufskolleg.de::c9ba8ee0-a147-47ac-b5cb-2ef6c5825b4b" providerId="AD" clId="Web-{122DA725-85F8-D4E8-DFD0-EE0FDE7C53FC}" dt="2022-10-17T07:11:19.371" v="68"/>
          <ac:spMkLst>
            <pc:docMk/>
            <pc:sldMk cId="4262868419" sldId="256"/>
            <ac:spMk id="8" creationId="{20BF13BF-F822-4E8D-8CD1-D9FA00EDA891}"/>
          </ac:spMkLst>
        </pc:spChg>
        <pc:spChg chg="add del">
          <ac:chgData name="Brixius_Justus" userId="S::jubrixius@schueler.berufskolleg.de::c9ba8ee0-a147-47ac-b5cb-2ef6c5825b4b" providerId="AD" clId="Web-{122DA725-85F8-D4E8-DFD0-EE0FDE7C53FC}" dt="2022-10-17T07:11:19.371" v="68"/>
          <ac:spMkLst>
            <pc:docMk/>
            <pc:sldMk cId="4262868419" sldId="256"/>
            <ac:spMk id="10" creationId="{F0251C95-A8B8-482B-9B2C-15BA87ED8868}"/>
          </ac:spMkLst>
        </pc:spChg>
        <pc:grpChg chg="add del">
          <ac:chgData name="Brixius_Justus" userId="S::jubrixius@schueler.berufskolleg.de::c9ba8ee0-a147-47ac-b5cb-2ef6c5825b4b" providerId="AD" clId="Web-{122DA725-85F8-D4E8-DFD0-EE0FDE7C53FC}" dt="2022-10-17T07:11:19.371" v="68"/>
          <ac:grpSpMkLst>
            <pc:docMk/>
            <pc:sldMk cId="4262868419" sldId="256"/>
            <ac:grpSpMk id="12" creationId="{0E08F711-8969-43E3-A7DF-95326231288E}"/>
          </ac:grpSpMkLst>
        </pc:grpChg>
        <pc:grpChg chg="del">
          <ac:chgData name="Brixius_Justus" userId="S::jubrixius@schueler.berufskolleg.de::c9ba8ee0-a147-47ac-b5cb-2ef6c5825b4b" providerId="AD" clId="Web-{122DA725-85F8-D4E8-DFD0-EE0FDE7C53FC}" dt="2022-10-17T07:10:35.447" v="65"/>
          <ac:grpSpMkLst>
            <pc:docMk/>
            <pc:sldMk cId="4262868419" sldId="256"/>
            <ac:grpSpMk id="13" creationId="{5603367D-E67B-4C5F-B32C-A4DCE175E18C}"/>
          </ac:grpSpMkLst>
        </pc:grpChg>
        <pc:picChg chg="mod ord">
          <ac:chgData name="Brixius_Justus" userId="S::jubrixius@schueler.berufskolleg.de::c9ba8ee0-a147-47ac-b5cb-2ef6c5825b4b" providerId="AD" clId="Web-{122DA725-85F8-D4E8-DFD0-EE0FDE7C53FC}" dt="2022-10-17T07:22:10.016" v="137" actId="1076"/>
          <ac:picMkLst>
            <pc:docMk/>
            <pc:sldMk cId="4262868419" sldId="256"/>
            <ac:picMk id="4" creationId="{9F184C7C-2063-7DA0-DCD8-BE3403B94A7F}"/>
          </ac:picMkLst>
        </pc:picChg>
      </pc:sldChg>
      <pc:sldChg chg="addSp delSp modSp mod modTransition setBg modClrScheme chgLayout">
        <pc:chgData name="Brixius_Justus" userId="S::jubrixius@schueler.berufskolleg.de::c9ba8ee0-a147-47ac-b5cb-2ef6c5825b4b" providerId="AD" clId="Web-{122DA725-85F8-D4E8-DFD0-EE0FDE7C53FC}" dt="2022-10-17T07:30:37.219" v="221"/>
        <pc:sldMkLst>
          <pc:docMk/>
          <pc:sldMk cId="845018673" sldId="257"/>
        </pc:sldMkLst>
        <pc:spChg chg="mod">
          <ac:chgData name="Brixius_Justus" userId="S::jubrixius@schueler.berufskolleg.de::c9ba8ee0-a147-47ac-b5cb-2ef6c5825b4b" providerId="AD" clId="Web-{122DA725-85F8-D4E8-DFD0-EE0FDE7C53FC}" dt="2022-10-17T07:07:07.785" v="60" actId="1076"/>
          <ac:spMkLst>
            <pc:docMk/>
            <pc:sldMk cId="845018673" sldId="257"/>
            <ac:spMk id="2" creationId="{B1D7A984-ACD3-7FED-3D96-151CBE4658AA}"/>
          </ac:spMkLst>
        </pc:spChg>
        <pc:spChg chg="del mod">
          <ac:chgData name="Brixius_Justus" userId="S::jubrixius@schueler.berufskolleg.de::c9ba8ee0-a147-47ac-b5cb-2ef6c5825b4b" providerId="AD" clId="Web-{122DA725-85F8-D4E8-DFD0-EE0FDE7C53FC}" dt="2022-10-17T07:09:48.883" v="64"/>
          <ac:spMkLst>
            <pc:docMk/>
            <pc:sldMk cId="845018673" sldId="257"/>
            <ac:spMk id="3" creationId="{DD1F3A73-13CF-5CD2-A52D-7B1064FA7269}"/>
          </ac:spMkLst>
        </pc:spChg>
        <pc:spChg chg="add mod ord">
          <ac:chgData name="Brixius_Justus" userId="S::jubrixius@schueler.berufskolleg.de::c9ba8ee0-a147-47ac-b5cb-2ef6c5825b4b" providerId="AD" clId="Web-{122DA725-85F8-D4E8-DFD0-EE0FDE7C53FC}" dt="2022-10-17T07:11:08.183" v="66"/>
          <ac:spMkLst>
            <pc:docMk/>
            <pc:sldMk cId="845018673" sldId="257"/>
            <ac:spMk id="5" creationId="{6549F0E9-EB44-5ED3-6191-57413860FF98}"/>
          </ac:spMkLst>
        </pc:spChg>
        <pc:spChg chg="add mod">
          <ac:chgData name="Brixius_Justus" userId="S::jubrixius@schueler.berufskolleg.de::c9ba8ee0-a147-47ac-b5cb-2ef6c5825b4b" providerId="AD" clId="Web-{122DA725-85F8-D4E8-DFD0-EE0FDE7C53FC}" dt="2022-10-17T07:21:53.562" v="136" actId="20577"/>
          <ac:spMkLst>
            <pc:docMk/>
            <pc:sldMk cId="845018673" sldId="257"/>
            <ac:spMk id="33" creationId="{B6963DC9-F0E3-7B7C-1B09-CDAF0D804C1A}"/>
          </ac:spMkLst>
        </pc:spChg>
        <pc:graphicFrameChg chg="del mod ord">
          <ac:chgData name="Brixius_Justus" userId="S::jubrixius@schueler.berufskolleg.de::c9ba8ee0-a147-47ac-b5cb-2ef6c5825b4b" providerId="AD" clId="Web-{122DA725-85F8-D4E8-DFD0-EE0FDE7C53FC}" dt="2022-10-17T07:11:50.309" v="70"/>
          <ac:graphicFrameMkLst>
            <pc:docMk/>
            <pc:sldMk cId="845018673" sldId="257"/>
            <ac:graphicFrameMk id="7" creationId="{68801348-3F1F-8977-DBD0-4BD3E9C5B5DD}"/>
          </ac:graphicFrameMkLst>
        </pc:graphicFrameChg>
      </pc:sldChg>
      <pc:sldChg chg="addSp delSp modSp new mod setBg setClrOvrMap">
        <pc:chgData name="Brixius_Justus" userId="S::jubrixius@schueler.berufskolleg.de::c9ba8ee0-a147-47ac-b5cb-2ef6c5825b4b" providerId="AD" clId="Web-{122DA725-85F8-D4E8-DFD0-EE0FDE7C53FC}" dt="2022-10-17T07:30:37.219" v="221"/>
        <pc:sldMkLst>
          <pc:docMk/>
          <pc:sldMk cId="2535229940" sldId="258"/>
        </pc:sldMkLst>
        <pc:spChg chg="del">
          <ac:chgData name="Brixius_Justus" userId="S::jubrixius@schueler.berufskolleg.de::c9ba8ee0-a147-47ac-b5cb-2ef6c5825b4b" providerId="AD" clId="Web-{122DA725-85F8-D4E8-DFD0-EE0FDE7C53FC}" dt="2022-10-17T07:16:53.834" v="100"/>
          <ac:spMkLst>
            <pc:docMk/>
            <pc:sldMk cId="2535229940" sldId="258"/>
            <ac:spMk id="2" creationId="{B61837F7-FE94-7793-4396-245887707171}"/>
          </ac:spMkLst>
        </pc:spChg>
        <pc:spChg chg="add del mod">
          <ac:chgData name="Brixius_Justus" userId="S::jubrixius@schueler.berufskolleg.de::c9ba8ee0-a147-47ac-b5cb-2ef6c5825b4b" providerId="AD" clId="Web-{122DA725-85F8-D4E8-DFD0-EE0FDE7C53FC}" dt="2022-10-17T07:29:34.655" v="220" actId="20577"/>
          <ac:spMkLst>
            <pc:docMk/>
            <pc:sldMk cId="2535229940" sldId="258"/>
            <ac:spMk id="3" creationId="{F3AA48AE-1C65-A989-B466-6536CAEB4961}"/>
          </ac:spMkLst>
        </pc:spChg>
        <pc:spChg chg="add del">
          <ac:chgData name="Brixius_Justus" userId="S::jubrixius@schueler.berufskolleg.de::c9ba8ee0-a147-47ac-b5cb-2ef6c5825b4b" providerId="AD" clId="Web-{122DA725-85F8-D4E8-DFD0-EE0FDE7C53FC}" dt="2022-10-17T07:17:39.820" v="114"/>
          <ac:spMkLst>
            <pc:docMk/>
            <pc:sldMk cId="2535229940" sldId="258"/>
            <ac:spMk id="7" creationId="{F3AA48AE-1C65-A989-B466-6536CAEB4961}"/>
          </ac:spMkLst>
        </pc:spChg>
        <pc:spChg chg="add del">
          <ac:chgData name="Brixius_Justus" userId="S::jubrixius@schueler.berufskolleg.de::c9ba8ee0-a147-47ac-b5cb-2ef6c5825b4b" providerId="AD" clId="Web-{122DA725-85F8-D4E8-DFD0-EE0FDE7C53FC}" dt="2022-10-17T07:17:39.820" v="114"/>
          <ac:spMkLst>
            <pc:docMk/>
            <pc:sldMk cId="2535229940" sldId="258"/>
            <ac:spMk id="8" creationId="{74CD14DB-BB81-479F-A1FC-1C75640E9F84}"/>
          </ac:spMkLst>
        </pc:spChg>
        <pc:spChg chg="add del">
          <ac:chgData name="Brixius_Justus" userId="S::jubrixius@schueler.berufskolleg.de::c9ba8ee0-a147-47ac-b5cb-2ef6c5825b4b" providerId="AD" clId="Web-{122DA725-85F8-D4E8-DFD0-EE0FDE7C53FC}" dt="2022-10-17T07:17:39.820" v="114"/>
          <ac:spMkLst>
            <pc:docMk/>
            <pc:sldMk cId="2535229940" sldId="258"/>
            <ac:spMk id="10" creationId="{C943A91B-7CA7-4592-A975-73B1BF8C4C74}"/>
          </ac:spMkLst>
        </pc:spChg>
        <pc:spChg chg="add mod">
          <ac:chgData name="Brixius_Justus" userId="S::jubrixius@schueler.berufskolleg.de::c9ba8ee0-a147-47ac-b5cb-2ef6c5825b4b" providerId="AD" clId="Web-{122DA725-85F8-D4E8-DFD0-EE0FDE7C53FC}" dt="2022-10-17T07:27:59.793" v="210"/>
          <ac:spMkLst>
            <pc:docMk/>
            <pc:sldMk cId="2535229940" sldId="258"/>
            <ac:spMk id="11" creationId="{EECDF513-00AD-36D5-837C-0EF22D08A692}"/>
          </ac:spMkLst>
        </pc:spChg>
        <pc:spChg chg="add del">
          <ac:chgData name="Brixius_Justus" userId="S::jubrixius@schueler.berufskolleg.de::c9ba8ee0-a147-47ac-b5cb-2ef6c5825b4b" providerId="AD" clId="Web-{122DA725-85F8-D4E8-DFD0-EE0FDE7C53FC}" dt="2022-10-17T07:17:39.820" v="114"/>
          <ac:spMkLst>
            <pc:docMk/>
            <pc:sldMk cId="2535229940" sldId="258"/>
            <ac:spMk id="12" creationId="{EC471314-E46A-414B-8D91-74880E84F187}"/>
          </ac:spMkLst>
        </pc:spChg>
        <pc:spChg chg="add del">
          <ac:chgData name="Brixius_Justus" userId="S::jubrixius@schueler.berufskolleg.de::c9ba8ee0-a147-47ac-b5cb-2ef6c5825b4b" providerId="AD" clId="Web-{122DA725-85F8-D4E8-DFD0-EE0FDE7C53FC}" dt="2022-10-17T07:17:39.820" v="114"/>
          <ac:spMkLst>
            <pc:docMk/>
            <pc:sldMk cId="2535229940" sldId="258"/>
            <ac:spMk id="14" creationId="{6A681326-1C9D-44A3-A627-3871BDAE4127}"/>
          </ac:spMkLst>
        </pc:spChg>
        <pc:graphicFrameChg chg="add del">
          <ac:chgData name="Brixius_Justus" userId="S::jubrixius@schueler.berufskolleg.de::c9ba8ee0-a147-47ac-b5cb-2ef6c5825b4b" providerId="AD" clId="Web-{122DA725-85F8-D4E8-DFD0-EE0FDE7C53FC}" dt="2022-10-17T07:17:31.054" v="112"/>
          <ac:graphicFrameMkLst>
            <pc:docMk/>
            <pc:sldMk cId="2535229940" sldId="258"/>
            <ac:graphicFrameMk id="5" creationId="{93A690EA-3FC5-7B71-5FCA-BD39587C2F0D}"/>
          </ac:graphicFrameMkLst>
        </pc:graphicFrameChg>
      </pc:sldChg>
      <pc:sldChg chg="new">
        <pc:chgData name="Brixius_Justus" userId="S::jubrixius@schueler.berufskolleg.de::c9ba8ee0-a147-47ac-b5cb-2ef6c5825b4b" providerId="AD" clId="Web-{122DA725-85F8-D4E8-DFD0-EE0FDE7C53FC}" dt="2022-10-17T07:30:41.516" v="222"/>
        <pc:sldMkLst>
          <pc:docMk/>
          <pc:sldMk cId="1750808358" sldId="259"/>
        </pc:sldMkLst>
      </pc:sldChg>
      <pc:sldChg chg="new del">
        <pc:chgData name="Brixius_Justus" userId="S::jubrixius@schueler.berufskolleg.de::c9ba8ee0-a147-47ac-b5cb-2ef6c5825b4b" providerId="AD" clId="Web-{122DA725-85F8-D4E8-DFD0-EE0FDE7C53FC}" dt="2022-10-17T07:16:47.131" v="99"/>
        <pc:sldMkLst>
          <pc:docMk/>
          <pc:sldMk cId="2234422563" sldId="259"/>
        </pc:sldMkLst>
      </pc:sldChg>
      <pc:sldChg chg="new">
        <pc:chgData name="Brixius_Justus" userId="S::jubrixius@schueler.berufskolleg.de::c9ba8ee0-a147-47ac-b5cb-2ef6c5825b4b" providerId="AD" clId="Web-{122DA725-85F8-D4E8-DFD0-EE0FDE7C53FC}" dt="2022-10-17T07:30:42.767" v="223"/>
        <pc:sldMkLst>
          <pc:docMk/>
          <pc:sldMk cId="1928222362" sldId="260"/>
        </pc:sldMkLst>
      </pc:sldChg>
      <pc:sldChg chg="new">
        <pc:chgData name="Brixius_Justus" userId="S::jubrixius@schueler.berufskolleg.de::c9ba8ee0-a147-47ac-b5cb-2ef6c5825b4b" providerId="AD" clId="Web-{122DA725-85F8-D4E8-DFD0-EE0FDE7C53FC}" dt="2022-10-17T07:30:43.579" v="224"/>
        <pc:sldMkLst>
          <pc:docMk/>
          <pc:sldMk cId="3012861316" sldId="261"/>
        </pc:sldMkLst>
      </pc:sldChg>
      <pc:sldChg chg="new">
        <pc:chgData name="Brixius_Justus" userId="S::jubrixius@schueler.berufskolleg.de::c9ba8ee0-a147-47ac-b5cb-2ef6c5825b4b" providerId="AD" clId="Web-{122DA725-85F8-D4E8-DFD0-EE0FDE7C53FC}" dt="2022-10-17T07:30:44.220" v="225"/>
        <pc:sldMkLst>
          <pc:docMk/>
          <pc:sldMk cId="1203845291" sldId="262"/>
        </pc:sldMkLst>
      </pc:sldChg>
      <pc:sldChg chg="new">
        <pc:chgData name="Brixius_Justus" userId="S::jubrixius@schueler.berufskolleg.de::c9ba8ee0-a147-47ac-b5cb-2ef6c5825b4b" providerId="AD" clId="Web-{122DA725-85F8-D4E8-DFD0-EE0FDE7C53FC}" dt="2022-10-17T07:30:44.782" v="226"/>
        <pc:sldMkLst>
          <pc:docMk/>
          <pc:sldMk cId="3766476413" sldId="263"/>
        </pc:sldMkLst>
      </pc:sldChg>
      <pc:sldChg chg="new">
        <pc:chgData name="Brixius_Justus" userId="S::jubrixius@schueler.berufskolleg.de::c9ba8ee0-a147-47ac-b5cb-2ef6c5825b4b" providerId="AD" clId="Web-{122DA725-85F8-D4E8-DFD0-EE0FDE7C53FC}" dt="2022-10-17T07:30:45.501" v="227"/>
        <pc:sldMkLst>
          <pc:docMk/>
          <pc:sldMk cId="2122977942" sldId="264"/>
        </pc:sldMkLst>
      </pc:sldChg>
      <pc:sldMasterChg chg="modTransition modSldLayout">
        <pc:chgData name="Brixius_Justus" userId="S::jubrixius@schueler.berufskolleg.de::c9ba8ee0-a147-47ac-b5cb-2ef6c5825b4b" providerId="AD" clId="Web-{122DA725-85F8-D4E8-DFD0-EE0FDE7C53FC}" dt="2022-10-17T07:04:29.967" v="12"/>
        <pc:sldMasterMkLst>
          <pc:docMk/>
          <pc:sldMasterMk cId="107701422" sldId="2147483660"/>
        </pc:sldMasterMkLst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107701422" sldId="2147483660"/>
            <pc:sldLayoutMk cId="1983586791" sldId="2147483661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107701422" sldId="2147483660"/>
            <pc:sldLayoutMk cId="180866553" sldId="2147483662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107701422" sldId="2147483660"/>
            <pc:sldLayoutMk cId="1624960813" sldId="2147483663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107701422" sldId="2147483660"/>
            <pc:sldLayoutMk cId="1190357360" sldId="2147483664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107701422" sldId="2147483660"/>
            <pc:sldLayoutMk cId="208470381" sldId="2147483665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107701422" sldId="2147483660"/>
            <pc:sldLayoutMk cId="61123508" sldId="2147483666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107701422" sldId="2147483660"/>
            <pc:sldLayoutMk cId="2297164033" sldId="2147483667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107701422" sldId="2147483660"/>
            <pc:sldLayoutMk cId="538185498" sldId="2147483668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107701422" sldId="2147483660"/>
            <pc:sldLayoutMk cId="644737682" sldId="2147483669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107701422" sldId="2147483660"/>
            <pc:sldLayoutMk cId="2947318819" sldId="2147483670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107701422" sldId="2147483660"/>
            <pc:sldLayoutMk cId="2715803683" sldId="2147483671"/>
          </pc:sldLayoutMkLst>
        </pc:sldLayoutChg>
      </pc:sldMasterChg>
      <pc:sldMasterChg chg="modTransition modSldLayout">
        <pc:chgData name="Brixius_Justus" userId="S::jubrixius@schueler.berufskolleg.de::c9ba8ee0-a147-47ac-b5cb-2ef6c5825b4b" providerId="AD" clId="Web-{122DA725-85F8-D4E8-DFD0-EE0FDE7C53FC}" dt="2022-10-17T07:04:29.967" v="12"/>
        <pc:sldMasterMkLst>
          <pc:docMk/>
          <pc:sldMasterMk cId="2260593403" sldId="2147483734"/>
        </pc:sldMasterMkLst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2260593403" sldId="2147483734"/>
            <pc:sldLayoutMk cId="2922583917" sldId="2147483723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2260593403" sldId="2147483734"/>
            <pc:sldLayoutMk cId="977136126" sldId="2147483724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2260593403" sldId="2147483734"/>
            <pc:sldLayoutMk cId="2182518939" sldId="2147483725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2260593403" sldId="2147483734"/>
            <pc:sldLayoutMk cId="2956537112" sldId="2147483726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2260593403" sldId="2147483734"/>
            <pc:sldLayoutMk cId="3372309100" sldId="2147483727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2260593403" sldId="2147483734"/>
            <pc:sldLayoutMk cId="1752760563" sldId="2147483728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2260593403" sldId="2147483734"/>
            <pc:sldLayoutMk cId="2000015015" sldId="2147483729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2260593403" sldId="2147483734"/>
            <pc:sldLayoutMk cId="2934192262" sldId="2147483730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2260593403" sldId="2147483734"/>
            <pc:sldLayoutMk cId="1717343160" sldId="2147483731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2260593403" sldId="2147483734"/>
            <pc:sldLayoutMk cId="4237221488" sldId="2147483732"/>
          </pc:sldLayoutMkLst>
        </pc:sldLayoutChg>
        <pc:sldLayoutChg chg="modTransition">
          <pc:chgData name="Brixius_Justus" userId="S::jubrixius@schueler.berufskolleg.de::c9ba8ee0-a147-47ac-b5cb-2ef6c5825b4b" providerId="AD" clId="Web-{122DA725-85F8-D4E8-DFD0-EE0FDE7C53FC}" dt="2022-10-17T07:04:29.967" v="12"/>
          <pc:sldLayoutMkLst>
            <pc:docMk/>
            <pc:sldMasterMk cId="2260593403" sldId="2147483734"/>
            <pc:sldLayoutMk cId="236766351" sldId="2147483733"/>
          </pc:sldLayoutMkLst>
        </pc:sldLayoutChg>
      </pc:sldMasterChg>
      <pc:sldMasterChg chg="del delSldLayout">
        <pc:chgData name="Brixius_Justus" userId="S::jubrixius@schueler.berufskolleg.de::c9ba8ee0-a147-47ac-b5cb-2ef6c5825b4b" providerId="AD" clId="Web-{122DA725-85F8-D4E8-DFD0-EE0FDE7C53FC}" dt="2022-10-17T07:10:35.447" v="65"/>
        <pc:sldMasterMkLst>
          <pc:docMk/>
          <pc:sldMasterMk cId="15251571" sldId="2147483753"/>
        </pc:sldMasterMkLst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3355868463" sldId="2147483754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3558113191" sldId="2147483755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975677205" sldId="2147483756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2506442065" sldId="2147483757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4121613142" sldId="2147483758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628834781" sldId="2147483759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4194972056" sldId="2147483760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3417543812" sldId="2147483761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3009307005" sldId="2147483762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2695975803" sldId="2147483763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278737251" sldId="2147483764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359949511" sldId="2147483765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236407859" sldId="2147483766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567256359" sldId="2147483767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2543365089" sldId="2147483768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1402952790" sldId="2147483769"/>
          </pc:sldLayoutMkLst>
        </pc:sldLayoutChg>
        <pc:sldLayoutChg chg="del">
          <pc:chgData name="Brixius_Justus" userId="S::jubrixius@schueler.berufskolleg.de::c9ba8ee0-a147-47ac-b5cb-2ef6c5825b4b" providerId="AD" clId="Web-{122DA725-85F8-D4E8-DFD0-EE0FDE7C53FC}" dt="2022-10-17T07:10:35.447" v="65"/>
          <pc:sldLayoutMkLst>
            <pc:docMk/>
            <pc:sldMasterMk cId="15251571" sldId="2147483753"/>
            <pc:sldLayoutMk cId="2068085167" sldId="2147483770"/>
          </pc:sldLayoutMkLst>
        </pc:sldLayoutChg>
      </pc:sldMasterChg>
      <pc:sldMasterChg chg="add del modTransition addSldLayout delSldLayout modSldLayout">
        <pc:chgData name="Brixius_Justus" userId="S::jubrixius@schueler.berufskolleg.de::c9ba8ee0-a147-47ac-b5cb-2ef6c5825b4b" providerId="AD" clId="Web-{122DA725-85F8-D4E8-DFD0-EE0FDE7C53FC}" dt="2022-10-17T07:11:08.183" v="66"/>
        <pc:sldMasterMkLst>
          <pc:docMk/>
          <pc:sldMasterMk cId="3000146509" sldId="2147483771"/>
        </pc:sldMasterMkLst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4220929653" sldId="2147483772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1716683647" sldId="2147483773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86533268" sldId="2147483774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321374218" sldId="2147483775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384245623" sldId="2147483776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1004011777" sldId="2147483777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2469595184" sldId="2147483778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3583400560" sldId="2147483779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2691735044" sldId="2147483780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362797695" sldId="2147483781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2166593668" sldId="2147483782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1630628959" sldId="2147483783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571370550" sldId="2147483784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3001284683" sldId="2147483785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2690334167" sldId="2147483786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3412233284" sldId="2147483787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08.183" v="66"/>
          <pc:sldLayoutMkLst>
            <pc:docMk/>
            <pc:sldMasterMk cId="3000146509" sldId="2147483771"/>
            <pc:sldLayoutMk cId="244403769" sldId="2147483788"/>
          </pc:sldLayoutMkLst>
        </pc:sldLayoutChg>
      </pc:sldMasterChg>
      <pc:sldMasterChg chg="add del modTransition addSldLayout delSldLayout modSldLayout">
        <pc:chgData name="Brixius_Justus" userId="S::jubrixius@schueler.berufskolleg.de::c9ba8ee0-a147-47ac-b5cb-2ef6c5825b4b" providerId="AD" clId="Web-{122DA725-85F8-D4E8-DFD0-EE0FDE7C53FC}" dt="2022-10-17T07:11:19.371" v="68"/>
        <pc:sldMasterMkLst>
          <pc:docMk/>
          <pc:sldMasterMk cId="2691057962" sldId="2147483789"/>
        </pc:sldMasterMkLst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3102273917" sldId="2147483790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4249680446" sldId="2147483791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2182887151" sldId="2147483792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1245634832" sldId="2147483793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2112962292" sldId="2147483794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434544170" sldId="2147483795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391488744" sldId="2147483796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64248304" sldId="2147483797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3870804598" sldId="2147483798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1624068243" sldId="2147483799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2043092603" sldId="2147483800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1679132440" sldId="2147483801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3300911928" sldId="2147483802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4037410" sldId="2147483803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2640755716" sldId="2147483804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1209868118" sldId="2147483805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19.371" v="68"/>
          <pc:sldLayoutMkLst>
            <pc:docMk/>
            <pc:sldMasterMk cId="2691057962" sldId="2147483789"/>
            <pc:sldLayoutMk cId="2294824376" sldId="2147483806"/>
          </pc:sldLayoutMkLst>
        </pc:sldLayoutChg>
      </pc:sldMasterChg>
      <pc:sldMasterChg chg="add del modTransition addSldLayout delSldLayout modSldLayout">
        <pc:chgData name="Brixius_Justus" userId="S::jubrixius@schueler.berufskolleg.de::c9ba8ee0-a147-47ac-b5cb-2ef6c5825b4b" providerId="AD" clId="Web-{122DA725-85F8-D4E8-DFD0-EE0FDE7C53FC}" dt="2022-10-17T07:11:38.934" v="69"/>
        <pc:sldMasterMkLst>
          <pc:docMk/>
          <pc:sldMasterMk cId="2617245585" sldId="2147483807"/>
        </pc:sldMasterMkLst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2490122826" sldId="2147483808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3625623786" sldId="2147483809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2615741983" sldId="2147483810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785238074" sldId="2147483811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395055883" sldId="2147483812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1636249629" sldId="2147483813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210122906" sldId="2147483814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2865238860" sldId="2147483815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599451736" sldId="2147483816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184380682" sldId="2147483817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4124676956" sldId="2147483818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487632646" sldId="2147483819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1148102328" sldId="2147483820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3944663108" sldId="2147483821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2672642577" sldId="2147483822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2293895639" sldId="2147483823"/>
          </pc:sldLayoutMkLst>
        </pc:sldLayoutChg>
        <pc:sldLayoutChg chg="add del mod replId">
          <pc:chgData name="Brixius_Justus" userId="S::jubrixius@schueler.berufskolleg.de::c9ba8ee0-a147-47ac-b5cb-2ef6c5825b4b" providerId="AD" clId="Web-{122DA725-85F8-D4E8-DFD0-EE0FDE7C53FC}" dt="2022-10-17T07:11:38.934" v="69"/>
          <pc:sldLayoutMkLst>
            <pc:docMk/>
            <pc:sldMasterMk cId="2617245585" sldId="2147483807"/>
            <pc:sldLayoutMk cId="984521520" sldId="2147483824"/>
          </pc:sldLayoutMkLst>
        </pc:sldLayoutChg>
      </pc:sldMasterChg>
      <pc:sldMasterChg chg="add mod modTransition setBg addSldLayout modSldLayout">
        <pc:chgData name="Brixius_Justus" userId="S::jubrixius@schueler.berufskolleg.de::c9ba8ee0-a147-47ac-b5cb-2ef6c5825b4b" providerId="AD" clId="Web-{122DA725-85F8-D4E8-DFD0-EE0FDE7C53FC}" dt="2022-10-17T07:30:37.219" v="221"/>
        <pc:sldMasterMkLst>
          <pc:docMk/>
          <pc:sldMasterMk cId="22654148" sldId="2147483825"/>
        </pc:sldMasterMkLst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1723794247" sldId="2147483826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485190674" sldId="2147483827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3621699237" sldId="2147483828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1471084721" sldId="2147483829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809325912" sldId="2147483830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1588004335" sldId="2147483831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4202553696" sldId="2147483832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3045476453" sldId="2147483833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2915146996" sldId="2147483834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3795169165" sldId="2147483835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475477801" sldId="2147483836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957575343" sldId="2147483837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1624407615" sldId="2147483838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2208964699" sldId="2147483839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233383861" sldId="2147483840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1141572235" sldId="2147483841"/>
          </pc:sldLayoutMkLst>
        </pc:sldLayoutChg>
        <pc:sldLayoutChg chg="add mod replId">
          <pc:chgData name="Brixius_Justus" userId="S::jubrixius@schueler.berufskolleg.de::c9ba8ee0-a147-47ac-b5cb-2ef6c5825b4b" providerId="AD" clId="Web-{122DA725-85F8-D4E8-DFD0-EE0FDE7C53FC}" dt="2022-10-17T07:30:37.219" v="221"/>
          <pc:sldLayoutMkLst>
            <pc:docMk/>
            <pc:sldMasterMk cId="22654148" sldId="2147483825"/>
            <pc:sldLayoutMk cId="3649155547" sldId="2147483842"/>
          </pc:sldLayoutMkLst>
        </pc:sldLayoutChg>
      </pc:sldMasterChg>
    </pc:docChg>
  </pc:docChgLst>
  <pc:docChgLst>
    <pc:chgData name="Rosendahl_Finn" userId="S::firosendahl@schueler.berufskolleg.de::5b6670c0-d34e-4099-9f5d-2c8ab635f10d" providerId="AD" clId="Web-{E970482A-17FC-063B-FBE7-9E6035D3062F}"/>
    <pc:docChg chg="addSld delSld modSld">
      <pc:chgData name="Rosendahl_Finn" userId="S::firosendahl@schueler.berufskolleg.de::5b6670c0-d34e-4099-9f5d-2c8ab635f10d" providerId="AD" clId="Web-{E970482A-17FC-063B-FBE7-9E6035D3062F}" dt="2022-10-24T07:29:20.759" v="500" actId="20577"/>
      <pc:docMkLst>
        <pc:docMk/>
      </pc:docMkLst>
      <pc:sldChg chg="modSp">
        <pc:chgData name="Rosendahl_Finn" userId="S::firosendahl@schueler.berufskolleg.de::5b6670c0-d34e-4099-9f5d-2c8ab635f10d" providerId="AD" clId="Web-{E970482A-17FC-063B-FBE7-9E6035D3062F}" dt="2022-10-24T07:29:20.759" v="500" actId="20577"/>
        <pc:sldMkLst>
          <pc:docMk/>
          <pc:sldMk cId="4262868419" sldId="256"/>
        </pc:sldMkLst>
        <pc:spChg chg="mod">
          <ac:chgData name="Rosendahl_Finn" userId="S::firosendahl@schueler.berufskolleg.de::5b6670c0-d34e-4099-9f5d-2c8ab635f10d" providerId="AD" clId="Web-{E970482A-17FC-063B-FBE7-9E6035D3062F}" dt="2022-10-24T07:10:49.705" v="269" actId="20577"/>
          <ac:spMkLst>
            <pc:docMk/>
            <pc:sldMk cId="4262868419" sldId="256"/>
            <ac:spMk id="2" creationId="{70752FD7-76EF-4EBF-8807-5A08A9C8EA09}"/>
          </ac:spMkLst>
        </pc:spChg>
        <pc:spChg chg="mod">
          <ac:chgData name="Rosendahl_Finn" userId="S::firosendahl@schueler.berufskolleg.de::5b6670c0-d34e-4099-9f5d-2c8ab635f10d" providerId="AD" clId="Web-{E970482A-17FC-063B-FBE7-9E6035D3062F}" dt="2022-10-24T07:29:20.759" v="500" actId="20577"/>
          <ac:spMkLst>
            <pc:docMk/>
            <pc:sldMk cId="4262868419" sldId="256"/>
            <ac:spMk id="3" creationId="{F4C8D8C1-1062-49B2-BB56-D9F8E5DA6EB6}"/>
          </ac:spMkLst>
        </pc:spChg>
      </pc:sldChg>
      <pc:sldChg chg="addSp delSp modSp">
        <pc:chgData name="Rosendahl_Finn" userId="S::firosendahl@schueler.berufskolleg.de::5b6670c0-d34e-4099-9f5d-2c8ab635f10d" providerId="AD" clId="Web-{E970482A-17FC-063B-FBE7-9E6035D3062F}" dt="2022-10-24T07:23:10.356" v="482" actId="20577"/>
        <pc:sldMkLst>
          <pc:docMk/>
          <pc:sldMk cId="1750808358" sldId="259"/>
        </pc:sldMkLst>
        <pc:spChg chg="add mod">
          <ac:chgData name="Rosendahl_Finn" userId="S::firosendahl@schueler.berufskolleg.de::5b6670c0-d34e-4099-9f5d-2c8ab635f10d" providerId="AD" clId="Web-{E970482A-17FC-063B-FBE7-9E6035D3062F}" dt="2022-10-24T07:23:10.356" v="482" actId="20577"/>
          <ac:spMkLst>
            <pc:docMk/>
            <pc:sldMk cId="1750808358" sldId="259"/>
            <ac:spMk id="4" creationId="{C91AD26A-A1D0-D94F-2115-B6B706AED78B}"/>
          </ac:spMkLst>
        </pc:spChg>
        <pc:spChg chg="del">
          <ac:chgData name="Rosendahl_Finn" userId="S::firosendahl@schueler.berufskolleg.de::5b6670c0-d34e-4099-9f5d-2c8ab635f10d" providerId="AD" clId="Web-{E970482A-17FC-063B-FBE7-9E6035D3062F}" dt="2022-10-24T07:18:08.221" v="294"/>
          <ac:spMkLst>
            <pc:docMk/>
            <pc:sldMk cId="1750808358" sldId="259"/>
            <ac:spMk id="6" creationId="{765B7D42-F613-11DF-8CC9-4E7D854A50EC}"/>
          </ac:spMkLst>
        </pc:spChg>
        <pc:spChg chg="add del mod">
          <ac:chgData name="Rosendahl_Finn" userId="S::firosendahl@schueler.berufskolleg.de::5b6670c0-d34e-4099-9f5d-2c8ab635f10d" providerId="AD" clId="Web-{E970482A-17FC-063B-FBE7-9E6035D3062F}" dt="2022-10-24T07:18:11.486" v="295"/>
          <ac:spMkLst>
            <pc:docMk/>
            <pc:sldMk cId="1750808358" sldId="259"/>
            <ac:spMk id="7" creationId="{1541F63B-1CF9-5950-2EFC-29C8B391FD41}"/>
          </ac:spMkLst>
        </pc:spChg>
      </pc:sldChg>
      <pc:sldChg chg="del">
        <pc:chgData name="Rosendahl_Finn" userId="S::firosendahl@schueler.berufskolleg.de::5b6670c0-d34e-4099-9f5d-2c8ab635f10d" providerId="AD" clId="Web-{E970482A-17FC-063B-FBE7-9E6035D3062F}" dt="2022-10-24T06:26:44.627" v="195"/>
        <pc:sldMkLst>
          <pc:docMk/>
          <pc:sldMk cId="1928222362" sldId="260"/>
        </pc:sldMkLst>
      </pc:sldChg>
      <pc:sldChg chg="addSp delSp modSp">
        <pc:chgData name="Rosendahl_Finn" userId="S::firosendahl@schueler.berufskolleg.de::5b6670c0-d34e-4099-9f5d-2c8ab635f10d" providerId="AD" clId="Web-{E970482A-17FC-063B-FBE7-9E6035D3062F}" dt="2022-10-24T07:23:20.497" v="484" actId="20577"/>
        <pc:sldMkLst>
          <pc:docMk/>
          <pc:sldMk cId="3012861316" sldId="261"/>
        </pc:sldMkLst>
        <pc:spChg chg="del">
          <ac:chgData name="Rosendahl_Finn" userId="S::firosendahl@schueler.berufskolleg.de::5b6670c0-d34e-4099-9f5d-2c8ab635f10d" providerId="AD" clId="Web-{E970482A-17FC-063B-FBE7-9E6035D3062F}" dt="2022-10-24T07:19:29.302" v="311"/>
          <ac:spMkLst>
            <pc:docMk/>
            <pc:sldMk cId="3012861316" sldId="261"/>
            <ac:spMk id="3" creationId="{11CD08DE-9B90-2269-82DC-D898234328EC}"/>
          </ac:spMkLst>
        </pc:spChg>
        <pc:spChg chg="add mod">
          <ac:chgData name="Rosendahl_Finn" userId="S::firosendahl@schueler.berufskolleg.de::5b6670c0-d34e-4099-9f5d-2c8ab635f10d" providerId="AD" clId="Web-{E970482A-17FC-063B-FBE7-9E6035D3062F}" dt="2022-10-24T07:23:20.497" v="484" actId="20577"/>
          <ac:spMkLst>
            <pc:docMk/>
            <pc:sldMk cId="3012861316" sldId="261"/>
            <ac:spMk id="6" creationId="{A0AE9897-405A-1F12-CCFC-FA30B3062FBA}"/>
          </ac:spMkLst>
        </pc:spChg>
        <pc:spChg chg="add del mod">
          <ac:chgData name="Rosendahl_Finn" userId="S::firosendahl@schueler.berufskolleg.de::5b6670c0-d34e-4099-9f5d-2c8ab635f10d" providerId="AD" clId="Web-{E970482A-17FC-063B-FBE7-9E6035D3062F}" dt="2022-10-24T07:19:31.395" v="312"/>
          <ac:spMkLst>
            <pc:docMk/>
            <pc:sldMk cId="3012861316" sldId="261"/>
            <ac:spMk id="8" creationId="{33E014B3-0553-A0A6-58EF-99B9E2634ED5}"/>
          </ac:spMkLst>
        </pc:spChg>
      </pc:sldChg>
      <pc:sldChg chg="addSp delSp modSp">
        <pc:chgData name="Rosendahl_Finn" userId="S::firosendahl@schueler.berufskolleg.de::5b6670c0-d34e-4099-9f5d-2c8ab635f10d" providerId="AD" clId="Web-{E970482A-17FC-063B-FBE7-9E6035D3062F}" dt="2022-10-24T07:23:05.043" v="481" actId="20577"/>
        <pc:sldMkLst>
          <pc:docMk/>
          <pc:sldMk cId="1203845291" sldId="262"/>
        </pc:sldMkLst>
        <pc:spChg chg="del mod">
          <ac:chgData name="Rosendahl_Finn" userId="S::firosendahl@schueler.berufskolleg.de::5b6670c0-d34e-4099-9f5d-2c8ab635f10d" providerId="AD" clId="Web-{E970482A-17FC-063B-FBE7-9E6035D3062F}" dt="2022-10-24T07:16:14.060" v="286"/>
          <ac:spMkLst>
            <pc:docMk/>
            <pc:sldMk cId="1203845291" sldId="262"/>
            <ac:spMk id="3" creationId="{5FCFB4D1-2A29-5930-2608-027B0CFDA134}"/>
          </ac:spMkLst>
        </pc:spChg>
        <pc:spChg chg="add del">
          <ac:chgData name="Rosendahl_Finn" userId="S::firosendahl@schueler.berufskolleg.de::5b6670c0-d34e-4099-9f5d-2c8ab635f10d" providerId="AD" clId="Web-{E970482A-17FC-063B-FBE7-9E6035D3062F}" dt="2022-10-24T07:14:59.417" v="277"/>
          <ac:spMkLst>
            <pc:docMk/>
            <pc:sldMk cId="1203845291" sldId="262"/>
            <ac:spMk id="5" creationId="{5B0031C1-CE14-560C-2324-88F861FB2951}"/>
          </ac:spMkLst>
        </pc:spChg>
        <pc:spChg chg="add mod">
          <ac:chgData name="Rosendahl_Finn" userId="S::firosendahl@schueler.berufskolleg.de::5b6670c0-d34e-4099-9f5d-2c8ab635f10d" providerId="AD" clId="Web-{E970482A-17FC-063B-FBE7-9E6035D3062F}" dt="2022-10-24T07:23:05.043" v="481" actId="20577"/>
          <ac:spMkLst>
            <pc:docMk/>
            <pc:sldMk cId="1203845291" sldId="262"/>
            <ac:spMk id="7" creationId="{C21E7C32-63AF-DD9C-E213-A872CF6F7E38}"/>
          </ac:spMkLst>
        </pc:spChg>
        <pc:picChg chg="mod">
          <ac:chgData name="Rosendahl_Finn" userId="S::firosendahl@schueler.berufskolleg.de::5b6670c0-d34e-4099-9f5d-2c8ab635f10d" providerId="AD" clId="Web-{E970482A-17FC-063B-FBE7-9E6035D3062F}" dt="2022-10-24T07:09:50.453" v="268" actId="14100"/>
          <ac:picMkLst>
            <pc:docMk/>
            <pc:sldMk cId="1203845291" sldId="262"/>
            <ac:picMk id="4" creationId="{CEFB13F5-D11C-346A-C83E-3A45E493E2D5}"/>
          </ac:picMkLst>
        </pc:picChg>
      </pc:sldChg>
      <pc:sldChg chg="addSp delSp modSp">
        <pc:chgData name="Rosendahl_Finn" userId="S::firosendahl@schueler.berufskolleg.de::5b6670c0-d34e-4099-9f5d-2c8ab635f10d" providerId="AD" clId="Web-{E970482A-17FC-063B-FBE7-9E6035D3062F}" dt="2022-10-24T07:23:29.669" v="485" actId="20577"/>
        <pc:sldMkLst>
          <pc:docMk/>
          <pc:sldMk cId="3766476413" sldId="263"/>
        </pc:sldMkLst>
        <pc:spChg chg="del mod">
          <ac:chgData name="Rosendahl_Finn" userId="S::firosendahl@schueler.berufskolleg.de::5b6670c0-d34e-4099-9f5d-2c8ab635f10d" providerId="AD" clId="Web-{E970482A-17FC-063B-FBE7-9E6035D3062F}" dt="2022-10-24T07:20:19.803" v="320"/>
          <ac:spMkLst>
            <pc:docMk/>
            <pc:sldMk cId="3766476413" sldId="263"/>
            <ac:spMk id="3" creationId="{26FD8714-0552-799F-63E5-5250DA7A5D67}"/>
          </ac:spMkLst>
        </pc:spChg>
        <pc:spChg chg="add mod">
          <ac:chgData name="Rosendahl_Finn" userId="S::firosendahl@schueler.berufskolleg.de::5b6670c0-d34e-4099-9f5d-2c8ab635f10d" providerId="AD" clId="Web-{E970482A-17FC-063B-FBE7-9E6035D3062F}" dt="2022-10-24T07:23:29.669" v="485" actId="20577"/>
          <ac:spMkLst>
            <pc:docMk/>
            <pc:sldMk cId="3766476413" sldId="263"/>
            <ac:spMk id="5" creationId="{8C8532AC-611C-ED50-49AE-816409F13409}"/>
          </ac:spMkLst>
        </pc:spChg>
      </pc:sldChg>
      <pc:sldChg chg="addSp delSp modSp">
        <pc:chgData name="Rosendahl_Finn" userId="S::firosendahl@schueler.berufskolleg.de::5b6670c0-d34e-4099-9f5d-2c8ab635f10d" providerId="AD" clId="Web-{E970482A-17FC-063B-FBE7-9E6035D3062F}" dt="2022-10-24T07:23:35.748" v="486" actId="20577"/>
        <pc:sldMkLst>
          <pc:docMk/>
          <pc:sldMk cId="2122977942" sldId="264"/>
        </pc:sldMkLst>
        <pc:spChg chg="del mod">
          <ac:chgData name="Rosendahl_Finn" userId="S::firosendahl@schueler.berufskolleg.de::5b6670c0-d34e-4099-9f5d-2c8ab635f10d" providerId="AD" clId="Web-{E970482A-17FC-063B-FBE7-9E6035D3062F}" dt="2022-10-24T07:20:44.663" v="329"/>
          <ac:spMkLst>
            <pc:docMk/>
            <pc:sldMk cId="2122977942" sldId="264"/>
            <ac:spMk id="3" creationId="{B21F71D7-9055-D9C6-2F61-FCBCFD288FCB}"/>
          </ac:spMkLst>
        </pc:spChg>
        <pc:spChg chg="add mod">
          <ac:chgData name="Rosendahl_Finn" userId="S::firosendahl@schueler.berufskolleg.de::5b6670c0-d34e-4099-9f5d-2c8ab635f10d" providerId="AD" clId="Web-{E970482A-17FC-063B-FBE7-9E6035D3062F}" dt="2022-10-24T07:23:35.748" v="486" actId="20577"/>
          <ac:spMkLst>
            <pc:docMk/>
            <pc:sldMk cId="2122977942" sldId="264"/>
            <ac:spMk id="7" creationId="{539AAB39-8E48-06A8-D274-0503608104AA}"/>
          </ac:spMkLst>
        </pc:spChg>
      </pc:sldChg>
      <pc:sldChg chg="addSp delSp modSp">
        <pc:chgData name="Rosendahl_Finn" userId="S::firosendahl@schueler.berufskolleg.de::5b6670c0-d34e-4099-9f5d-2c8ab635f10d" providerId="AD" clId="Web-{E970482A-17FC-063B-FBE7-9E6035D3062F}" dt="2022-10-24T07:23:39.545" v="487" actId="20577"/>
        <pc:sldMkLst>
          <pc:docMk/>
          <pc:sldMk cId="2795522507" sldId="265"/>
        </pc:sldMkLst>
        <pc:spChg chg="del mod">
          <ac:chgData name="Rosendahl_Finn" userId="S::firosendahl@schueler.berufskolleg.de::5b6670c0-d34e-4099-9f5d-2c8ab635f10d" providerId="AD" clId="Web-{E970482A-17FC-063B-FBE7-9E6035D3062F}" dt="2022-10-24T07:21:07.414" v="340"/>
          <ac:spMkLst>
            <pc:docMk/>
            <pc:sldMk cId="2795522507" sldId="265"/>
            <ac:spMk id="3" creationId="{21D85D62-53F7-4ADB-F309-B84B92CCD07A}"/>
          </ac:spMkLst>
        </pc:spChg>
        <pc:spChg chg="add mod">
          <ac:chgData name="Rosendahl_Finn" userId="S::firosendahl@schueler.berufskolleg.de::5b6670c0-d34e-4099-9f5d-2c8ab635f10d" providerId="AD" clId="Web-{E970482A-17FC-063B-FBE7-9E6035D3062F}" dt="2022-10-24T07:23:39.545" v="487" actId="20577"/>
          <ac:spMkLst>
            <pc:docMk/>
            <pc:sldMk cId="2795522507" sldId="265"/>
            <ac:spMk id="5" creationId="{0A52E0B5-ADB3-070C-EF2B-6E306969A605}"/>
          </ac:spMkLst>
        </pc:spChg>
      </pc:sldChg>
      <pc:sldChg chg="modSp">
        <pc:chgData name="Rosendahl_Finn" userId="S::firosendahl@schueler.berufskolleg.de::5b6670c0-d34e-4099-9f5d-2c8ab635f10d" providerId="AD" clId="Web-{E970482A-17FC-063B-FBE7-9E6035D3062F}" dt="2022-10-24T06:54:43.547" v="266" actId="20577"/>
        <pc:sldMkLst>
          <pc:docMk/>
          <pc:sldMk cId="3201631423" sldId="266"/>
        </pc:sldMkLst>
        <pc:spChg chg="mod">
          <ac:chgData name="Rosendahl_Finn" userId="S::firosendahl@schueler.berufskolleg.de::5b6670c0-d34e-4099-9f5d-2c8ab635f10d" providerId="AD" clId="Web-{E970482A-17FC-063B-FBE7-9E6035D3062F}" dt="2022-10-24T06:54:43.547" v="266" actId="20577"/>
          <ac:spMkLst>
            <pc:docMk/>
            <pc:sldMk cId="3201631423" sldId="266"/>
            <ac:spMk id="3" creationId="{E7388AFD-2550-A9BE-9EE6-15E62CB7C577}"/>
          </ac:spMkLst>
        </pc:spChg>
      </pc:sldChg>
      <pc:sldChg chg="addSp delSp modSp add replId">
        <pc:chgData name="Rosendahl_Finn" userId="S::firosendahl@schueler.berufskolleg.de::5b6670c0-d34e-4099-9f5d-2c8ab635f10d" providerId="AD" clId="Web-{E970482A-17FC-063B-FBE7-9E6035D3062F}" dt="2022-10-24T07:23:15.325" v="483" actId="20577"/>
        <pc:sldMkLst>
          <pc:docMk/>
          <pc:sldMk cId="77200742" sldId="267"/>
        </pc:sldMkLst>
        <pc:spChg chg="mod">
          <ac:chgData name="Rosendahl_Finn" userId="S::firosendahl@schueler.berufskolleg.de::5b6670c0-d34e-4099-9f5d-2c8ab635f10d" providerId="AD" clId="Web-{E970482A-17FC-063B-FBE7-9E6035D3062F}" dt="2022-10-24T06:26:16.501" v="172" actId="20577"/>
          <ac:spMkLst>
            <pc:docMk/>
            <pc:sldMk cId="77200742" sldId="267"/>
            <ac:spMk id="2" creationId="{6FB3D8A9-0EEF-067D-1B12-23A25779E2C2}"/>
          </ac:spMkLst>
        </pc:spChg>
        <pc:spChg chg="del mod">
          <ac:chgData name="Rosendahl_Finn" userId="S::firosendahl@schueler.berufskolleg.de::5b6670c0-d34e-4099-9f5d-2c8ab635f10d" providerId="AD" clId="Web-{E970482A-17FC-063B-FBE7-9E6035D3062F}" dt="2022-10-24T07:18:59.269" v="303"/>
          <ac:spMkLst>
            <pc:docMk/>
            <pc:sldMk cId="77200742" sldId="267"/>
            <ac:spMk id="6" creationId="{765B7D42-F613-11DF-8CC9-4E7D854A50EC}"/>
          </ac:spMkLst>
        </pc:spChg>
        <pc:spChg chg="add mod">
          <ac:chgData name="Rosendahl_Finn" userId="S::firosendahl@schueler.berufskolleg.de::5b6670c0-d34e-4099-9f5d-2c8ab635f10d" providerId="AD" clId="Web-{E970482A-17FC-063B-FBE7-9E6035D3062F}" dt="2022-10-24T07:23:15.325" v="483" actId="20577"/>
          <ac:spMkLst>
            <pc:docMk/>
            <pc:sldMk cId="77200742" sldId="267"/>
            <ac:spMk id="7" creationId="{75894899-D4ED-DB14-0BEB-8487D7C5698F}"/>
          </ac:spMkLst>
        </pc:spChg>
        <pc:spChg chg="add del mod">
          <ac:chgData name="Rosendahl_Finn" userId="S::firosendahl@schueler.berufskolleg.de::5b6670c0-d34e-4099-9f5d-2c8ab635f10d" providerId="AD" clId="Web-{E970482A-17FC-063B-FBE7-9E6035D3062F}" dt="2022-10-24T07:19:04.176" v="304"/>
          <ac:spMkLst>
            <pc:docMk/>
            <pc:sldMk cId="77200742" sldId="267"/>
            <ac:spMk id="9" creationId="{FCD3875A-8B5D-207C-1BB4-1B06713DF8BB}"/>
          </ac:spMkLst>
        </pc:spChg>
      </pc:sldChg>
    </pc:docChg>
  </pc:docChgLst>
  <pc:docChgLst>
    <pc:chgData name="Brixius_Justus" userId="S::jubrixius@schueler.berufskolleg.de::c9ba8ee0-a147-47ac-b5cb-2ef6c5825b4b" providerId="AD" clId="Web-{B3FDE5B8-0ACA-4667-9B52-344920C9E01B}"/>
    <pc:docChg chg="addSld delSld modSld sldOrd">
      <pc:chgData name="Brixius_Justus" userId="S::jubrixius@schueler.berufskolleg.de::c9ba8ee0-a147-47ac-b5cb-2ef6c5825b4b" providerId="AD" clId="Web-{B3FDE5B8-0ACA-4667-9B52-344920C9E01B}" dt="2022-10-20T05:24:25.382" v="120"/>
      <pc:docMkLst>
        <pc:docMk/>
      </pc:docMkLst>
      <pc:sldChg chg="modSp del">
        <pc:chgData name="Brixius_Justus" userId="S::jubrixius@schueler.berufskolleg.de::c9ba8ee0-a147-47ac-b5cb-2ef6c5825b4b" providerId="AD" clId="Web-{B3FDE5B8-0ACA-4667-9B52-344920C9E01B}" dt="2022-10-19T16:28:14.620" v="98"/>
        <pc:sldMkLst>
          <pc:docMk/>
          <pc:sldMk cId="845018673" sldId="257"/>
        </pc:sldMkLst>
        <pc:spChg chg="mod">
          <ac:chgData name="Brixius_Justus" userId="S::jubrixius@schueler.berufskolleg.de::c9ba8ee0-a147-47ac-b5cb-2ef6c5825b4b" providerId="AD" clId="Web-{B3FDE5B8-0ACA-4667-9B52-344920C9E01B}" dt="2022-10-19T16:28:12.917" v="97" actId="20577"/>
          <ac:spMkLst>
            <pc:docMk/>
            <pc:sldMk cId="845018673" sldId="257"/>
            <ac:spMk id="33" creationId="{B6963DC9-F0E3-7B7C-1B09-CDAF0D804C1A}"/>
          </ac:spMkLst>
        </pc:spChg>
      </pc:sldChg>
      <pc:sldChg chg="modSp del ord">
        <pc:chgData name="Brixius_Justus" userId="S::jubrixius@schueler.berufskolleg.de::c9ba8ee0-a147-47ac-b5cb-2ef6c5825b4b" providerId="AD" clId="Web-{B3FDE5B8-0ACA-4667-9B52-344920C9E01B}" dt="2022-10-19T16:26:44.068" v="80"/>
        <pc:sldMkLst>
          <pc:docMk/>
          <pc:sldMk cId="2535229940" sldId="258"/>
        </pc:sldMkLst>
        <pc:spChg chg="mod">
          <ac:chgData name="Brixius_Justus" userId="S::jubrixius@schueler.berufskolleg.de::c9ba8ee0-a147-47ac-b5cb-2ef6c5825b4b" providerId="AD" clId="Web-{B3FDE5B8-0ACA-4667-9B52-344920C9E01B}" dt="2022-10-19T16:26:27.051" v="64" actId="20577"/>
          <ac:spMkLst>
            <pc:docMk/>
            <pc:sldMk cId="2535229940" sldId="258"/>
            <ac:spMk id="3" creationId="{F3AA48AE-1C65-A989-B466-6536CAEB4961}"/>
          </ac:spMkLst>
        </pc:spChg>
      </pc:sldChg>
      <pc:sldChg chg="addSp delSp modSp">
        <pc:chgData name="Brixius_Justus" userId="S::jubrixius@schueler.berufskolleg.de::c9ba8ee0-a147-47ac-b5cb-2ef6c5825b4b" providerId="AD" clId="Web-{B3FDE5B8-0ACA-4667-9B52-344920C9E01B}" dt="2022-10-19T16:27:54.369" v="93" actId="14100"/>
        <pc:sldMkLst>
          <pc:docMk/>
          <pc:sldMk cId="1750808358" sldId="259"/>
        </pc:sldMkLst>
        <pc:spChg chg="mod">
          <ac:chgData name="Brixius_Justus" userId="S::jubrixius@schueler.berufskolleg.de::c9ba8ee0-a147-47ac-b5cb-2ef6c5825b4b" providerId="AD" clId="Web-{B3FDE5B8-0ACA-4667-9B52-344920C9E01B}" dt="2022-10-19T16:24:33.560" v="20" actId="20577"/>
          <ac:spMkLst>
            <pc:docMk/>
            <pc:sldMk cId="1750808358" sldId="259"/>
            <ac:spMk id="2" creationId="{6FB3D8A9-0EEF-067D-1B12-23A25779E2C2}"/>
          </ac:spMkLst>
        </pc:spChg>
        <pc:spChg chg="del">
          <ac:chgData name="Brixius_Justus" userId="S::jubrixius@schueler.berufskolleg.de::c9ba8ee0-a147-47ac-b5cb-2ef6c5825b4b" providerId="AD" clId="Web-{B3FDE5B8-0ACA-4667-9B52-344920C9E01B}" dt="2022-10-19T16:23:39.306" v="0"/>
          <ac:spMkLst>
            <pc:docMk/>
            <pc:sldMk cId="1750808358" sldId="259"/>
            <ac:spMk id="3" creationId="{74A57A63-8DFB-5D65-6790-54004AAC9971}"/>
          </ac:spMkLst>
        </pc:spChg>
        <pc:spChg chg="add del mod">
          <ac:chgData name="Brixius_Justus" userId="S::jubrixius@schueler.berufskolleg.de::c9ba8ee0-a147-47ac-b5cb-2ef6c5825b4b" providerId="AD" clId="Web-{B3FDE5B8-0ACA-4667-9B52-344920C9E01B}" dt="2022-10-19T16:27:40.524" v="88" actId="20577"/>
          <ac:spMkLst>
            <pc:docMk/>
            <pc:sldMk cId="1750808358" sldId="259"/>
            <ac:spMk id="6" creationId="{765B7D42-F613-11DF-8CC9-4E7D854A50EC}"/>
          </ac:spMkLst>
        </pc:spChg>
        <pc:picChg chg="add del mod ord">
          <ac:chgData name="Brixius_Justus" userId="S::jubrixius@schueler.berufskolleg.de::c9ba8ee0-a147-47ac-b5cb-2ef6c5825b4b" providerId="AD" clId="Web-{B3FDE5B8-0ACA-4667-9B52-344920C9E01B}" dt="2022-10-19T16:27:14.101" v="84"/>
          <ac:picMkLst>
            <pc:docMk/>
            <pc:sldMk cId="1750808358" sldId="259"/>
            <ac:picMk id="4" creationId="{B474D1A0-C961-BC68-9564-5A1967AA5A36}"/>
          </ac:picMkLst>
        </pc:picChg>
        <pc:picChg chg="add del mod ord">
          <ac:chgData name="Brixius_Justus" userId="S::jubrixius@schueler.berufskolleg.de::c9ba8ee0-a147-47ac-b5cb-2ef6c5825b4b" providerId="AD" clId="Web-{B3FDE5B8-0ACA-4667-9B52-344920C9E01B}" dt="2022-10-19T16:27:20.507" v="86"/>
          <ac:picMkLst>
            <pc:docMk/>
            <pc:sldMk cId="1750808358" sldId="259"/>
            <ac:picMk id="7" creationId="{4D300D8E-C6DD-279F-A65D-FD864F51AC83}"/>
          </ac:picMkLst>
        </pc:picChg>
        <pc:picChg chg="add mod">
          <ac:chgData name="Brixius_Justus" userId="S::jubrixius@schueler.berufskolleg.de::c9ba8ee0-a147-47ac-b5cb-2ef6c5825b4b" providerId="AD" clId="Web-{B3FDE5B8-0ACA-4667-9B52-344920C9E01B}" dt="2022-10-19T16:27:54.369" v="93" actId="14100"/>
          <ac:picMkLst>
            <pc:docMk/>
            <pc:sldMk cId="1750808358" sldId="259"/>
            <ac:picMk id="8" creationId="{25EF1F1E-0658-B75C-ADDD-57521BC1BBFF}"/>
          </ac:picMkLst>
        </pc:picChg>
      </pc:sldChg>
      <pc:sldChg chg="modSp">
        <pc:chgData name="Brixius_Justus" userId="S::jubrixius@schueler.berufskolleg.de::c9ba8ee0-a147-47ac-b5cb-2ef6c5825b4b" providerId="AD" clId="Web-{B3FDE5B8-0ACA-4667-9B52-344920C9E01B}" dt="2022-10-19T16:28:07.010" v="96" actId="20577"/>
        <pc:sldMkLst>
          <pc:docMk/>
          <pc:sldMk cId="1928222362" sldId="260"/>
        </pc:sldMkLst>
        <pc:spChg chg="mod">
          <ac:chgData name="Brixius_Justus" userId="S::jubrixius@schueler.berufskolleg.de::c9ba8ee0-a147-47ac-b5cb-2ef6c5825b4b" providerId="AD" clId="Web-{B3FDE5B8-0ACA-4667-9B52-344920C9E01B}" dt="2022-10-19T16:24:56.389" v="25" actId="20577"/>
          <ac:spMkLst>
            <pc:docMk/>
            <pc:sldMk cId="1928222362" sldId="260"/>
            <ac:spMk id="2" creationId="{49BA3F67-8BB8-9E7E-EE67-755063CF320D}"/>
          </ac:spMkLst>
        </pc:spChg>
        <pc:spChg chg="mod">
          <ac:chgData name="Brixius_Justus" userId="S::jubrixius@schueler.berufskolleg.de::c9ba8ee0-a147-47ac-b5cb-2ef6c5825b4b" providerId="AD" clId="Web-{B3FDE5B8-0ACA-4667-9B52-344920C9E01B}" dt="2022-10-19T16:28:07.010" v="96" actId="20577"/>
          <ac:spMkLst>
            <pc:docMk/>
            <pc:sldMk cId="1928222362" sldId="260"/>
            <ac:spMk id="3" creationId="{5FF2CCC8-A293-4C5E-A65F-5FCC8BED8FE2}"/>
          </ac:spMkLst>
        </pc:spChg>
      </pc:sldChg>
      <pc:sldChg chg="modSp">
        <pc:chgData name="Brixius_Justus" userId="S::jubrixius@schueler.berufskolleg.de::c9ba8ee0-a147-47ac-b5cb-2ef6c5825b4b" providerId="AD" clId="Web-{B3FDE5B8-0ACA-4667-9B52-344920C9E01B}" dt="2022-10-19T16:28:17.214" v="100" actId="20577"/>
        <pc:sldMkLst>
          <pc:docMk/>
          <pc:sldMk cId="3012861316" sldId="261"/>
        </pc:sldMkLst>
        <pc:spChg chg="mod">
          <ac:chgData name="Brixius_Justus" userId="S::jubrixius@schueler.berufskolleg.de::c9ba8ee0-a147-47ac-b5cb-2ef6c5825b4b" providerId="AD" clId="Web-{B3FDE5B8-0ACA-4667-9B52-344920C9E01B}" dt="2022-10-19T16:25:13.015" v="32" actId="20577"/>
          <ac:spMkLst>
            <pc:docMk/>
            <pc:sldMk cId="3012861316" sldId="261"/>
            <ac:spMk id="2" creationId="{35C58541-00AF-B978-9734-93FFF5E14248}"/>
          </ac:spMkLst>
        </pc:spChg>
        <pc:spChg chg="mod">
          <ac:chgData name="Brixius_Justus" userId="S::jubrixius@schueler.berufskolleg.de::c9ba8ee0-a147-47ac-b5cb-2ef6c5825b4b" providerId="AD" clId="Web-{B3FDE5B8-0ACA-4667-9B52-344920C9E01B}" dt="2022-10-19T16:28:17.214" v="100" actId="20577"/>
          <ac:spMkLst>
            <pc:docMk/>
            <pc:sldMk cId="3012861316" sldId="261"/>
            <ac:spMk id="3" creationId="{11CD08DE-9B90-2269-82DC-D898234328EC}"/>
          </ac:spMkLst>
        </pc:spChg>
      </pc:sldChg>
      <pc:sldChg chg="modSp">
        <pc:chgData name="Brixius_Justus" userId="S::jubrixius@schueler.berufskolleg.de::c9ba8ee0-a147-47ac-b5cb-2ef6c5825b4b" providerId="AD" clId="Web-{B3FDE5B8-0ACA-4667-9B52-344920C9E01B}" dt="2022-10-19T16:25:21.219" v="43" actId="20577"/>
        <pc:sldMkLst>
          <pc:docMk/>
          <pc:sldMk cId="1203845291" sldId="262"/>
        </pc:sldMkLst>
        <pc:spChg chg="mod">
          <ac:chgData name="Brixius_Justus" userId="S::jubrixius@schueler.berufskolleg.de::c9ba8ee0-a147-47ac-b5cb-2ef6c5825b4b" providerId="AD" clId="Web-{B3FDE5B8-0ACA-4667-9B52-344920C9E01B}" dt="2022-10-19T16:25:21.219" v="43" actId="20577"/>
          <ac:spMkLst>
            <pc:docMk/>
            <pc:sldMk cId="1203845291" sldId="262"/>
            <ac:spMk id="2" creationId="{67EC5F01-60F2-9422-0152-ACBEBA4798D2}"/>
          </ac:spMkLst>
        </pc:spChg>
      </pc:sldChg>
      <pc:sldChg chg="modSp">
        <pc:chgData name="Brixius_Justus" userId="S::jubrixius@schueler.berufskolleg.de::c9ba8ee0-a147-47ac-b5cb-2ef6c5825b4b" providerId="AD" clId="Web-{B3FDE5B8-0ACA-4667-9B52-344920C9E01B}" dt="2022-10-19T16:26:33.286" v="66" actId="20577"/>
        <pc:sldMkLst>
          <pc:docMk/>
          <pc:sldMk cId="3766476413" sldId="263"/>
        </pc:sldMkLst>
        <pc:spChg chg="mod">
          <ac:chgData name="Brixius_Justus" userId="S::jubrixius@schueler.berufskolleg.de::c9ba8ee0-a147-47ac-b5cb-2ef6c5825b4b" providerId="AD" clId="Web-{B3FDE5B8-0ACA-4667-9B52-344920C9E01B}" dt="2022-10-19T16:25:34.907" v="52" actId="20577"/>
          <ac:spMkLst>
            <pc:docMk/>
            <pc:sldMk cId="3766476413" sldId="263"/>
            <ac:spMk id="2" creationId="{1F2D75FD-56F6-F3B6-60BA-6B372FAAD5D5}"/>
          </ac:spMkLst>
        </pc:spChg>
        <pc:spChg chg="mod">
          <ac:chgData name="Brixius_Justus" userId="S::jubrixius@schueler.berufskolleg.de::c9ba8ee0-a147-47ac-b5cb-2ef6c5825b4b" providerId="AD" clId="Web-{B3FDE5B8-0ACA-4667-9B52-344920C9E01B}" dt="2022-10-19T16:26:33.286" v="66" actId="20577"/>
          <ac:spMkLst>
            <pc:docMk/>
            <pc:sldMk cId="3766476413" sldId="263"/>
            <ac:spMk id="3" creationId="{26FD8714-0552-799F-63E5-5250DA7A5D67}"/>
          </ac:spMkLst>
        </pc:spChg>
      </pc:sldChg>
      <pc:sldChg chg="modSp">
        <pc:chgData name="Brixius_Justus" userId="S::jubrixius@schueler.berufskolleg.de::c9ba8ee0-a147-47ac-b5cb-2ef6c5825b4b" providerId="AD" clId="Web-{B3FDE5B8-0ACA-4667-9B52-344920C9E01B}" dt="2022-10-19T16:26:40.880" v="79" actId="20577"/>
        <pc:sldMkLst>
          <pc:docMk/>
          <pc:sldMk cId="2122977942" sldId="264"/>
        </pc:sldMkLst>
        <pc:spChg chg="mod">
          <ac:chgData name="Brixius_Justus" userId="S::jubrixius@schueler.berufskolleg.de::c9ba8ee0-a147-47ac-b5cb-2ef6c5825b4b" providerId="AD" clId="Web-{B3FDE5B8-0ACA-4667-9B52-344920C9E01B}" dt="2022-10-19T16:25:44.783" v="56" actId="20577"/>
          <ac:spMkLst>
            <pc:docMk/>
            <pc:sldMk cId="2122977942" sldId="264"/>
            <ac:spMk id="2" creationId="{B4FF60B0-A28C-1F2A-BE5A-C9BB01267E05}"/>
          </ac:spMkLst>
        </pc:spChg>
        <pc:spChg chg="mod">
          <ac:chgData name="Brixius_Justus" userId="S::jubrixius@schueler.berufskolleg.de::c9ba8ee0-a147-47ac-b5cb-2ef6c5825b4b" providerId="AD" clId="Web-{B3FDE5B8-0ACA-4667-9B52-344920C9E01B}" dt="2022-10-19T16:26:40.880" v="79" actId="20577"/>
          <ac:spMkLst>
            <pc:docMk/>
            <pc:sldMk cId="2122977942" sldId="264"/>
            <ac:spMk id="3" creationId="{B21F71D7-9055-D9C6-2F61-FCBCFD288FCB}"/>
          </ac:spMkLst>
        </pc:spChg>
      </pc:sldChg>
      <pc:sldChg chg="modSp new">
        <pc:chgData name="Brixius_Justus" userId="S::jubrixius@schueler.berufskolleg.de::c9ba8ee0-a147-47ac-b5cb-2ef6c5825b4b" providerId="AD" clId="Web-{B3FDE5B8-0ACA-4667-9B52-344920C9E01B}" dt="2022-10-19T16:26:19.582" v="62" actId="20577"/>
        <pc:sldMkLst>
          <pc:docMk/>
          <pc:sldMk cId="2795522507" sldId="265"/>
        </pc:sldMkLst>
        <pc:spChg chg="mod">
          <ac:chgData name="Brixius_Justus" userId="S::jubrixius@schueler.berufskolleg.de::c9ba8ee0-a147-47ac-b5cb-2ef6c5825b4b" providerId="AD" clId="Web-{B3FDE5B8-0ACA-4667-9B52-344920C9E01B}" dt="2022-10-19T16:26:19.582" v="62" actId="20577"/>
          <ac:spMkLst>
            <pc:docMk/>
            <pc:sldMk cId="2795522507" sldId="265"/>
            <ac:spMk id="2" creationId="{4A8FE497-9CF3-1CE8-FE2E-EE961FD96174}"/>
          </ac:spMkLst>
        </pc:spChg>
      </pc:sldChg>
      <pc:sldChg chg="modSp new">
        <pc:chgData name="Brixius_Justus" userId="S::jubrixius@schueler.berufskolleg.de::c9ba8ee0-a147-47ac-b5cb-2ef6c5825b4b" providerId="AD" clId="Web-{B3FDE5B8-0ACA-4667-9B52-344920C9E01B}" dt="2022-10-19T16:30:06.549" v="118" actId="20577"/>
        <pc:sldMkLst>
          <pc:docMk/>
          <pc:sldMk cId="3201631423" sldId="266"/>
        </pc:sldMkLst>
        <pc:spChg chg="mod">
          <ac:chgData name="Brixius_Justus" userId="S::jubrixius@schueler.berufskolleg.de::c9ba8ee0-a147-47ac-b5cb-2ef6c5825b4b" providerId="AD" clId="Web-{B3FDE5B8-0ACA-4667-9B52-344920C9E01B}" dt="2022-10-19T16:30:06.549" v="118" actId="20577"/>
          <ac:spMkLst>
            <pc:docMk/>
            <pc:sldMk cId="3201631423" sldId="266"/>
            <ac:spMk id="2" creationId="{34A0B8A4-10C0-73D4-B46E-3453B99E5062}"/>
          </ac:spMkLst>
        </pc:spChg>
        <pc:spChg chg="mod">
          <ac:chgData name="Brixius_Justus" userId="S::jubrixius@schueler.berufskolleg.de::c9ba8ee0-a147-47ac-b5cb-2ef6c5825b4b" providerId="AD" clId="Web-{B3FDE5B8-0ACA-4667-9B52-344920C9E01B}" dt="2022-10-19T16:29:51.673" v="114" actId="20577"/>
          <ac:spMkLst>
            <pc:docMk/>
            <pc:sldMk cId="3201631423" sldId="266"/>
            <ac:spMk id="3" creationId="{E7388AFD-2550-A9BE-9EE6-15E62CB7C577}"/>
          </ac:spMkLst>
        </pc:spChg>
      </pc:sldChg>
      <pc:sldChg chg="new del">
        <pc:chgData name="Brixius_Justus" userId="S::jubrixius@schueler.berufskolleg.de::c9ba8ee0-a147-47ac-b5cb-2ef6c5825b4b" providerId="AD" clId="Web-{B3FDE5B8-0ACA-4667-9B52-344920C9E01B}" dt="2022-10-20T05:24:25.382" v="120"/>
        <pc:sldMkLst>
          <pc:docMk/>
          <pc:sldMk cId="50035723" sldId="267"/>
        </pc:sldMkLst>
      </pc:sldChg>
    </pc:docChg>
  </pc:docChgLst>
  <pc:docChgLst>
    <pc:chgData name="Brixius_Justus" userId="S::jubrixius@schueler.berufskolleg.de::c9ba8ee0-a147-47ac-b5cb-2ef6c5825b4b" providerId="AD" clId="Web-{2AAB32F6-64C2-78F6-FA9C-62AAF63C628E}"/>
    <pc:docChg chg="modSld">
      <pc:chgData name="Brixius_Justus" userId="S::jubrixius@schueler.berufskolleg.de::c9ba8ee0-a147-47ac-b5cb-2ef6c5825b4b" providerId="AD" clId="Web-{2AAB32F6-64C2-78F6-FA9C-62AAF63C628E}" dt="2022-11-14T07:13:15.929" v="18" actId="14100"/>
      <pc:docMkLst>
        <pc:docMk/>
      </pc:docMkLst>
      <pc:sldChg chg="modSp">
        <pc:chgData name="Brixius_Justus" userId="S::jubrixius@schueler.berufskolleg.de::c9ba8ee0-a147-47ac-b5cb-2ef6c5825b4b" providerId="AD" clId="Web-{2AAB32F6-64C2-78F6-FA9C-62AAF63C628E}" dt="2022-11-14T07:10:56.656" v="16" actId="20577"/>
        <pc:sldMkLst>
          <pc:docMk/>
          <pc:sldMk cId="4262868419" sldId="256"/>
        </pc:sldMkLst>
        <pc:spChg chg="mod">
          <ac:chgData name="Brixius_Justus" userId="S::jubrixius@schueler.berufskolleg.de::c9ba8ee0-a147-47ac-b5cb-2ef6c5825b4b" providerId="AD" clId="Web-{2AAB32F6-64C2-78F6-FA9C-62AAF63C628E}" dt="2022-11-14T07:10:56.656" v="16" actId="20577"/>
          <ac:spMkLst>
            <pc:docMk/>
            <pc:sldMk cId="4262868419" sldId="256"/>
            <ac:spMk id="3" creationId="{F4C8D8C1-1062-49B2-BB56-D9F8E5DA6EB6}"/>
          </ac:spMkLst>
        </pc:spChg>
      </pc:sldChg>
      <pc:sldChg chg="modSp">
        <pc:chgData name="Brixius_Justus" userId="S::jubrixius@schueler.berufskolleg.de::c9ba8ee0-a147-47ac-b5cb-2ef6c5825b4b" providerId="AD" clId="Web-{2AAB32F6-64C2-78F6-FA9C-62AAF63C628E}" dt="2022-11-14T07:13:15.929" v="18" actId="14100"/>
        <pc:sldMkLst>
          <pc:docMk/>
          <pc:sldMk cId="3766476413" sldId="263"/>
        </pc:sldMkLst>
        <pc:spChg chg="mod">
          <ac:chgData name="Brixius_Justus" userId="S::jubrixius@schueler.berufskolleg.de::c9ba8ee0-a147-47ac-b5cb-2ef6c5825b4b" providerId="AD" clId="Web-{2AAB32F6-64C2-78F6-FA9C-62AAF63C628E}" dt="2022-11-14T07:13:15.929" v="18" actId="14100"/>
          <ac:spMkLst>
            <pc:docMk/>
            <pc:sldMk cId="3766476413" sldId="263"/>
            <ac:spMk id="5" creationId="{8C8532AC-611C-ED50-49AE-816409F13409}"/>
          </ac:spMkLst>
        </pc:spChg>
      </pc:sldChg>
      <pc:sldChg chg="addSp modSp">
        <pc:chgData name="Brixius_Justus" userId="S::jubrixius@schueler.berufskolleg.de::c9ba8ee0-a147-47ac-b5cb-2ef6c5825b4b" providerId="AD" clId="Web-{2AAB32F6-64C2-78F6-FA9C-62AAF63C628E}" dt="2022-11-14T07:09:20.481" v="14"/>
        <pc:sldMkLst>
          <pc:docMk/>
          <pc:sldMk cId="2122977942" sldId="264"/>
        </pc:sldMkLst>
        <pc:spChg chg="ord">
          <ac:chgData name="Brixius_Justus" userId="S::jubrixius@schueler.berufskolleg.de::c9ba8ee0-a147-47ac-b5cb-2ef6c5825b4b" providerId="AD" clId="Web-{2AAB32F6-64C2-78F6-FA9C-62AAF63C628E}" dt="2022-11-14T07:09:20.403" v="13"/>
          <ac:spMkLst>
            <pc:docMk/>
            <pc:sldMk cId="2122977942" sldId="264"/>
            <ac:spMk id="2" creationId="{B4FF60B0-A28C-1F2A-BE5A-C9BB01267E05}"/>
          </ac:spMkLst>
        </pc:spChg>
        <pc:spChg chg="ord">
          <ac:chgData name="Brixius_Justus" userId="S::jubrixius@schueler.berufskolleg.de::c9ba8ee0-a147-47ac-b5cb-2ef6c5825b4b" providerId="AD" clId="Web-{2AAB32F6-64C2-78F6-FA9C-62AAF63C628E}" dt="2022-11-14T07:09:20.481" v="14"/>
          <ac:spMkLst>
            <pc:docMk/>
            <pc:sldMk cId="2122977942" sldId="264"/>
            <ac:spMk id="7" creationId="{539AAB39-8E48-06A8-D274-0503608104AA}"/>
          </ac:spMkLst>
        </pc:spChg>
        <pc:picChg chg="ord">
          <ac:chgData name="Brixius_Justus" userId="S::jubrixius@schueler.berufskolleg.de::c9ba8ee0-a147-47ac-b5cb-2ef6c5825b4b" providerId="AD" clId="Web-{2AAB32F6-64C2-78F6-FA9C-62AAF63C628E}" dt="2022-11-14T07:09:20.309" v="12"/>
          <ac:picMkLst>
            <pc:docMk/>
            <pc:sldMk cId="2122977942" sldId="264"/>
            <ac:picMk id="3" creationId="{01F54EB0-2A6D-46B8-1DCF-0FFB73B5B0F3}"/>
          </ac:picMkLst>
        </pc:picChg>
        <pc:picChg chg="add mod">
          <ac:chgData name="Brixius_Justus" userId="S::jubrixius@schueler.berufskolleg.de::c9ba8ee0-a147-47ac-b5cb-2ef6c5825b4b" providerId="AD" clId="Web-{2AAB32F6-64C2-78F6-FA9C-62AAF63C628E}" dt="2022-11-14T07:09:00.011" v="2" actId="1076"/>
          <ac:picMkLst>
            <pc:docMk/>
            <pc:sldMk cId="2122977942" sldId="264"/>
            <ac:picMk id="4" creationId="{482DE638-25EE-516E-8D82-6E1CFCAAEE58}"/>
          </ac:picMkLst>
        </pc:picChg>
        <pc:picChg chg="add mod">
          <ac:chgData name="Brixius_Justus" userId="S::jubrixius@schueler.berufskolleg.de::c9ba8ee0-a147-47ac-b5cb-2ef6c5825b4b" providerId="AD" clId="Web-{2AAB32F6-64C2-78F6-FA9C-62AAF63C628E}" dt="2022-11-14T07:09:05.340" v="4" actId="1076"/>
          <ac:picMkLst>
            <pc:docMk/>
            <pc:sldMk cId="2122977942" sldId="264"/>
            <ac:picMk id="5" creationId="{3BB22FDD-F247-639B-3A65-68E39B20A3DF}"/>
          </ac:picMkLst>
        </pc:picChg>
        <pc:picChg chg="add mod">
          <ac:chgData name="Brixius_Justus" userId="S::jubrixius@schueler.berufskolleg.de::c9ba8ee0-a147-47ac-b5cb-2ef6c5825b4b" providerId="AD" clId="Web-{2AAB32F6-64C2-78F6-FA9C-62AAF63C628E}" dt="2022-11-14T07:09:12.387" v="6" actId="1076"/>
          <ac:picMkLst>
            <pc:docMk/>
            <pc:sldMk cId="2122977942" sldId="264"/>
            <ac:picMk id="6" creationId="{7A4FE045-80B8-9DC0-BE54-3373E77A165F}"/>
          </ac:picMkLst>
        </pc:picChg>
        <pc:picChg chg="add mod">
          <ac:chgData name="Brixius_Justus" userId="S::jubrixius@schueler.berufskolleg.de::c9ba8ee0-a147-47ac-b5cb-2ef6c5825b4b" providerId="AD" clId="Web-{2AAB32F6-64C2-78F6-FA9C-62AAF63C628E}" dt="2022-11-14T07:09:13.668" v="9" actId="1076"/>
          <ac:picMkLst>
            <pc:docMk/>
            <pc:sldMk cId="2122977942" sldId="264"/>
            <ac:picMk id="8" creationId="{EBEE58D6-530E-DF45-BE0E-8ED3B65A13EC}"/>
          </ac:picMkLst>
        </pc:picChg>
        <pc:picChg chg="add mod">
          <ac:chgData name="Brixius_Justus" userId="S::jubrixius@schueler.berufskolleg.de::c9ba8ee0-a147-47ac-b5cb-2ef6c5825b4b" providerId="AD" clId="Web-{2AAB32F6-64C2-78F6-FA9C-62AAF63C628E}" dt="2022-11-14T07:09:13.918" v="11" actId="1076"/>
          <ac:picMkLst>
            <pc:docMk/>
            <pc:sldMk cId="2122977942" sldId="264"/>
            <ac:picMk id="9" creationId="{2A0BD027-4438-CE57-F556-2CAB72D76033}"/>
          </ac:picMkLst>
        </pc:picChg>
      </pc:sldChg>
    </pc:docChg>
  </pc:docChgLst>
  <pc:docChgLst>
    <pc:chgData name="Rosendahl_Finn" userId="S::firosendahl@schueler.berufskolleg.de::5b6670c0-d34e-4099-9f5d-2c8ab635f10d" providerId="AD" clId="Web-{0702267A-51DA-2832-3FCA-B86AA4E2C6B9}"/>
    <pc:docChg chg="modSld">
      <pc:chgData name="Rosendahl_Finn" userId="S::firosendahl@schueler.berufskolleg.de::5b6670c0-d34e-4099-9f5d-2c8ab635f10d" providerId="AD" clId="Web-{0702267A-51DA-2832-3FCA-B86AA4E2C6B9}" dt="2022-11-14T07:11:27.705" v="2"/>
      <pc:docMkLst>
        <pc:docMk/>
      </pc:docMkLst>
      <pc:sldChg chg="addSp delSp">
        <pc:chgData name="Rosendahl_Finn" userId="S::firosendahl@schueler.berufskolleg.de::5b6670c0-d34e-4099-9f5d-2c8ab635f10d" providerId="AD" clId="Web-{0702267A-51DA-2832-3FCA-B86AA4E2C6B9}" dt="2022-11-14T07:11:27.705" v="2"/>
        <pc:sldMkLst>
          <pc:docMk/>
          <pc:sldMk cId="4262868419" sldId="256"/>
        </pc:sldMkLst>
        <pc:picChg chg="add del">
          <ac:chgData name="Rosendahl_Finn" userId="S::firosendahl@schueler.berufskolleg.de::5b6670c0-d34e-4099-9f5d-2c8ab635f10d" providerId="AD" clId="Web-{0702267A-51DA-2832-3FCA-B86AA4E2C6B9}" dt="2022-11-14T07:11:27.705" v="2"/>
          <ac:picMkLst>
            <pc:docMk/>
            <pc:sldMk cId="4262868419" sldId="256"/>
            <ac:picMk id="4" creationId="{9F184C7C-2063-7DA0-DCD8-BE3403B94A7F}"/>
          </ac:picMkLst>
        </pc:picChg>
      </pc:sldChg>
      <pc:sldChg chg="modSp">
        <pc:chgData name="Rosendahl_Finn" userId="S::firosendahl@schueler.berufskolleg.de::5b6670c0-d34e-4099-9f5d-2c8ab635f10d" providerId="AD" clId="Web-{0702267A-51DA-2832-3FCA-B86AA4E2C6B9}" dt="2022-11-14T07:07:33.291" v="0" actId="1076"/>
        <pc:sldMkLst>
          <pc:docMk/>
          <pc:sldMk cId="2122977942" sldId="264"/>
        </pc:sldMkLst>
        <pc:picChg chg="mod">
          <ac:chgData name="Rosendahl_Finn" userId="S::firosendahl@schueler.berufskolleg.de::5b6670c0-d34e-4099-9f5d-2c8ab635f10d" providerId="AD" clId="Web-{0702267A-51DA-2832-3FCA-B86AA4E2C6B9}" dt="2022-11-14T07:07:33.291" v="0" actId="1076"/>
          <ac:picMkLst>
            <pc:docMk/>
            <pc:sldMk cId="2122977942" sldId="264"/>
            <ac:picMk id="3" creationId="{01F54EB0-2A6D-46B8-1DCF-0FFB73B5B0F3}"/>
          </ac:picMkLst>
        </pc:picChg>
      </pc:sldChg>
    </pc:docChg>
  </pc:docChgLst>
  <pc:docChgLst>
    <pc:chgData name="Brixius_Justus" userId="S::jubrixius@schueler.berufskolleg.de::c9ba8ee0-a147-47ac-b5cb-2ef6c5825b4b" providerId="AD" clId="Web-{4881E6AC-4418-5833-6780-4B4622385D2F}"/>
    <pc:docChg chg="modSld">
      <pc:chgData name="Brixius_Justus" userId="S::jubrixius@schueler.berufskolleg.de::c9ba8ee0-a147-47ac-b5cb-2ef6c5825b4b" providerId="AD" clId="Web-{4881E6AC-4418-5833-6780-4B4622385D2F}" dt="2022-10-24T12:55:05.563" v="6"/>
      <pc:docMkLst>
        <pc:docMk/>
      </pc:docMkLst>
      <pc:sldChg chg="addSp modSp">
        <pc:chgData name="Brixius_Justus" userId="S::jubrixius@schueler.berufskolleg.de::c9ba8ee0-a147-47ac-b5cb-2ef6c5825b4b" providerId="AD" clId="Web-{4881E6AC-4418-5833-6780-4B4622385D2F}" dt="2022-10-24T12:55:05.563" v="6"/>
        <pc:sldMkLst>
          <pc:docMk/>
          <pc:sldMk cId="2795522507" sldId="265"/>
        </pc:sldMkLst>
        <pc:picChg chg="add mod ord">
          <ac:chgData name="Brixius_Justus" userId="S::jubrixius@schueler.berufskolleg.de::c9ba8ee0-a147-47ac-b5cb-2ef6c5825b4b" providerId="AD" clId="Web-{4881E6AC-4418-5833-6780-4B4622385D2F}" dt="2022-10-24T12:55:05.563" v="6"/>
          <ac:picMkLst>
            <pc:docMk/>
            <pc:sldMk cId="2795522507" sldId="265"/>
            <ac:picMk id="3" creationId="{E7F334B0-6DE3-5843-606C-2C53005EBB3B}"/>
          </ac:picMkLst>
        </pc:picChg>
      </pc:sldChg>
    </pc:docChg>
  </pc:docChgLst>
  <pc:docChgLst>
    <pc:chgData name="Brixius_Justus" userId="S::jubrixius@schueler.berufskolleg.de::c9ba8ee0-a147-47ac-b5cb-2ef6c5825b4b" providerId="AD" clId="Web-{566BDBCE-92FF-DF2B-0028-197DEBDB4902}"/>
    <pc:docChg chg="modSld addMainMaster delMainMaster modMainMaster">
      <pc:chgData name="Brixius_Justus" userId="S::jubrixius@schueler.berufskolleg.de::c9ba8ee0-a147-47ac-b5cb-2ef6c5825b4b" providerId="AD" clId="Web-{566BDBCE-92FF-DF2B-0028-197DEBDB4902}" dt="2022-10-24T07:29:52.152" v="141" actId="20577"/>
      <pc:docMkLst>
        <pc:docMk/>
      </pc:docMkLst>
      <pc:sldChg chg="modSp mod modClrScheme chgLayout">
        <pc:chgData name="Brixius_Justus" userId="S::jubrixius@schueler.berufskolleg.de::c9ba8ee0-a147-47ac-b5cb-2ef6c5825b4b" providerId="AD" clId="Web-{566BDBCE-92FF-DF2B-0028-197DEBDB4902}" dt="2022-10-24T06:06:50.208" v="0"/>
        <pc:sldMkLst>
          <pc:docMk/>
          <pc:sldMk cId="4262868419" sldId="256"/>
        </pc:sldMkLst>
        <pc:spChg chg="mod ord">
          <ac:chgData name="Brixius_Justus" userId="S::jubrixius@schueler.berufskolleg.de::c9ba8ee0-a147-47ac-b5cb-2ef6c5825b4b" providerId="AD" clId="Web-{566BDBCE-92FF-DF2B-0028-197DEBDB4902}" dt="2022-10-24T06:06:50.208" v="0"/>
          <ac:spMkLst>
            <pc:docMk/>
            <pc:sldMk cId="4262868419" sldId="256"/>
            <ac:spMk id="2" creationId="{70752FD7-76EF-4EBF-8807-5A08A9C8EA09}"/>
          </ac:spMkLst>
        </pc:spChg>
        <pc:spChg chg="mod ord">
          <ac:chgData name="Brixius_Justus" userId="S::jubrixius@schueler.berufskolleg.de::c9ba8ee0-a147-47ac-b5cb-2ef6c5825b4b" providerId="AD" clId="Web-{566BDBCE-92FF-DF2B-0028-197DEBDB4902}" dt="2022-10-24T06:06:50.208" v="0"/>
          <ac:spMkLst>
            <pc:docMk/>
            <pc:sldMk cId="4262868419" sldId="256"/>
            <ac:spMk id="3" creationId="{F4C8D8C1-1062-49B2-BB56-D9F8E5DA6EB6}"/>
          </ac:spMkLst>
        </pc:spChg>
      </pc:sldChg>
      <pc:sldChg chg="addSp delSp modSp mod modClrScheme chgLayout">
        <pc:chgData name="Brixius_Justus" userId="S::jubrixius@schueler.berufskolleg.de::c9ba8ee0-a147-47ac-b5cb-2ef6c5825b4b" providerId="AD" clId="Web-{566BDBCE-92FF-DF2B-0028-197DEBDB4902}" dt="2022-10-24T07:27:40.444" v="123" actId="14100"/>
        <pc:sldMkLst>
          <pc:docMk/>
          <pc:sldMk cId="1750808358" sldId="259"/>
        </pc:sldMkLst>
        <pc:spChg chg="mod ord">
          <ac:chgData name="Brixius_Justus" userId="S::jubrixius@schueler.berufskolleg.de::c9ba8ee0-a147-47ac-b5cb-2ef6c5825b4b" providerId="AD" clId="Web-{566BDBCE-92FF-DF2B-0028-197DEBDB4902}" dt="2022-10-24T06:06:50.208" v="0"/>
          <ac:spMkLst>
            <pc:docMk/>
            <pc:sldMk cId="1750808358" sldId="259"/>
            <ac:spMk id="2" creationId="{6FB3D8A9-0EEF-067D-1B12-23A25779E2C2}"/>
          </ac:spMkLst>
        </pc:spChg>
        <pc:spChg chg="mod ord">
          <ac:chgData name="Brixius_Justus" userId="S::jubrixius@schueler.berufskolleg.de::c9ba8ee0-a147-47ac-b5cb-2ef6c5825b4b" providerId="AD" clId="Web-{566BDBCE-92FF-DF2B-0028-197DEBDB4902}" dt="2022-10-24T06:06:50.208" v="0"/>
          <ac:spMkLst>
            <pc:docMk/>
            <pc:sldMk cId="1750808358" sldId="259"/>
            <ac:spMk id="6" creationId="{765B7D42-F613-11DF-8CC9-4E7D854A50EC}"/>
          </ac:spMkLst>
        </pc:spChg>
        <pc:picChg chg="add mod ord">
          <ac:chgData name="Brixius_Justus" userId="S::jubrixius@schueler.berufskolleg.de::c9ba8ee0-a147-47ac-b5cb-2ef6c5825b4b" providerId="AD" clId="Web-{566BDBCE-92FF-DF2B-0028-197DEBDB4902}" dt="2022-10-24T07:27:40.444" v="123" actId="14100"/>
          <ac:picMkLst>
            <pc:docMk/>
            <pc:sldMk cId="1750808358" sldId="259"/>
            <ac:picMk id="3" creationId="{616632AC-65FA-FAEC-2F79-8EECDD80DC1E}"/>
          </ac:picMkLst>
        </pc:picChg>
        <pc:picChg chg="del">
          <ac:chgData name="Brixius_Justus" userId="S::jubrixius@schueler.berufskolleg.de::c9ba8ee0-a147-47ac-b5cb-2ef6c5825b4b" providerId="AD" clId="Web-{566BDBCE-92FF-DF2B-0028-197DEBDB4902}" dt="2022-10-24T06:08:10.351" v="3"/>
          <ac:picMkLst>
            <pc:docMk/>
            <pc:sldMk cId="1750808358" sldId="259"/>
            <ac:picMk id="8" creationId="{25EF1F1E-0658-B75C-ADDD-57521BC1BBFF}"/>
          </ac:picMkLst>
        </pc:picChg>
      </pc:sldChg>
      <pc:sldChg chg="modSp mod modClrScheme chgLayout">
        <pc:chgData name="Brixius_Justus" userId="S::jubrixius@schueler.berufskolleg.de::c9ba8ee0-a147-47ac-b5cb-2ef6c5825b4b" providerId="AD" clId="Web-{566BDBCE-92FF-DF2B-0028-197DEBDB4902}" dt="2022-10-24T06:16:48.870" v="15" actId="14100"/>
        <pc:sldMkLst>
          <pc:docMk/>
          <pc:sldMk cId="1928222362" sldId="260"/>
        </pc:sldMkLst>
        <pc:spChg chg="mod ord">
          <ac:chgData name="Brixius_Justus" userId="S::jubrixius@schueler.berufskolleg.de::c9ba8ee0-a147-47ac-b5cb-2ef6c5825b4b" providerId="AD" clId="Web-{566BDBCE-92FF-DF2B-0028-197DEBDB4902}" dt="2022-10-24T06:16:37.572" v="13" actId="20577"/>
          <ac:spMkLst>
            <pc:docMk/>
            <pc:sldMk cId="1928222362" sldId="260"/>
            <ac:spMk id="2" creationId="{49BA3F67-8BB8-9E7E-EE67-755063CF320D}"/>
          </ac:spMkLst>
        </pc:spChg>
        <pc:spChg chg="mod ord">
          <ac:chgData name="Brixius_Justus" userId="S::jubrixius@schueler.berufskolleg.de::c9ba8ee0-a147-47ac-b5cb-2ef6c5825b4b" providerId="AD" clId="Web-{566BDBCE-92FF-DF2B-0028-197DEBDB4902}" dt="2022-10-24T06:16:48.870" v="15" actId="14100"/>
          <ac:spMkLst>
            <pc:docMk/>
            <pc:sldMk cId="1928222362" sldId="260"/>
            <ac:spMk id="3" creationId="{5FF2CCC8-A293-4C5E-A65F-5FCC8BED8FE2}"/>
          </ac:spMkLst>
        </pc:spChg>
      </pc:sldChg>
      <pc:sldChg chg="addSp modSp mod modClrScheme chgLayout">
        <pc:chgData name="Brixius_Justus" userId="S::jubrixius@schueler.berufskolleg.de::c9ba8ee0-a147-47ac-b5cb-2ef6c5825b4b" providerId="AD" clId="Web-{566BDBCE-92FF-DF2B-0028-197DEBDB4902}" dt="2022-10-24T07:18:31.362" v="115" actId="14100"/>
        <pc:sldMkLst>
          <pc:docMk/>
          <pc:sldMk cId="3012861316" sldId="261"/>
        </pc:sldMkLst>
        <pc:spChg chg="mod ord">
          <ac:chgData name="Brixius_Justus" userId="S::jubrixius@schueler.berufskolleg.de::c9ba8ee0-a147-47ac-b5cb-2ef6c5825b4b" providerId="AD" clId="Web-{566BDBCE-92FF-DF2B-0028-197DEBDB4902}" dt="2022-10-24T06:06:50.208" v="0"/>
          <ac:spMkLst>
            <pc:docMk/>
            <pc:sldMk cId="3012861316" sldId="261"/>
            <ac:spMk id="2" creationId="{35C58541-00AF-B978-9734-93FFF5E14248}"/>
          </ac:spMkLst>
        </pc:spChg>
        <pc:spChg chg="mod ord">
          <ac:chgData name="Brixius_Justus" userId="S::jubrixius@schueler.berufskolleg.de::c9ba8ee0-a147-47ac-b5cb-2ef6c5825b4b" providerId="AD" clId="Web-{566BDBCE-92FF-DF2B-0028-197DEBDB4902}" dt="2022-10-24T07:14:58.339" v="111"/>
          <ac:spMkLst>
            <pc:docMk/>
            <pc:sldMk cId="3012861316" sldId="261"/>
            <ac:spMk id="3" creationId="{11CD08DE-9B90-2269-82DC-D898234328EC}"/>
          </ac:spMkLst>
        </pc:spChg>
        <pc:picChg chg="add mod ord">
          <ac:chgData name="Brixius_Justus" userId="S::jubrixius@schueler.berufskolleg.de::c9ba8ee0-a147-47ac-b5cb-2ef6c5825b4b" providerId="AD" clId="Web-{566BDBCE-92FF-DF2B-0028-197DEBDB4902}" dt="2022-10-24T07:18:31.362" v="115" actId="14100"/>
          <ac:picMkLst>
            <pc:docMk/>
            <pc:sldMk cId="3012861316" sldId="261"/>
            <ac:picMk id="4" creationId="{8B5B7462-D939-EA3A-B072-BDAB0E616463}"/>
          </ac:picMkLst>
        </pc:picChg>
      </pc:sldChg>
      <pc:sldChg chg="addSp delSp modSp mod modClrScheme chgLayout">
        <pc:chgData name="Brixius_Justus" userId="S::jubrixius@schueler.berufskolleg.de::c9ba8ee0-a147-47ac-b5cb-2ef6c5825b4b" providerId="AD" clId="Web-{566BDBCE-92FF-DF2B-0028-197DEBDB4902}" dt="2022-10-24T07:14:18.493" v="107"/>
        <pc:sldMkLst>
          <pc:docMk/>
          <pc:sldMk cId="1203845291" sldId="262"/>
        </pc:sldMkLst>
        <pc:spChg chg="mod ord">
          <ac:chgData name="Brixius_Justus" userId="S::jubrixius@schueler.berufskolleg.de::c9ba8ee0-a147-47ac-b5cb-2ef6c5825b4b" providerId="AD" clId="Web-{566BDBCE-92FF-DF2B-0028-197DEBDB4902}" dt="2022-10-24T06:06:50.208" v="0"/>
          <ac:spMkLst>
            <pc:docMk/>
            <pc:sldMk cId="1203845291" sldId="262"/>
            <ac:spMk id="2" creationId="{67EC5F01-60F2-9422-0152-ACBEBA4798D2}"/>
          </ac:spMkLst>
        </pc:spChg>
        <pc:spChg chg="mod ord">
          <ac:chgData name="Brixius_Justus" userId="S::jubrixius@schueler.berufskolleg.de::c9ba8ee0-a147-47ac-b5cb-2ef6c5825b4b" providerId="AD" clId="Web-{566BDBCE-92FF-DF2B-0028-197DEBDB4902}" dt="2022-10-24T07:13:51.602" v="105"/>
          <ac:spMkLst>
            <pc:docMk/>
            <pc:sldMk cId="1203845291" sldId="262"/>
            <ac:spMk id="3" creationId="{5FCFB4D1-2A29-5930-2608-027B0CFDA134}"/>
          </ac:spMkLst>
        </pc:spChg>
        <pc:spChg chg="add del">
          <ac:chgData name="Brixius_Justus" userId="S::jubrixius@schueler.berufskolleg.de::c9ba8ee0-a147-47ac-b5cb-2ef6c5825b4b" providerId="AD" clId="Web-{566BDBCE-92FF-DF2B-0028-197DEBDB4902}" dt="2022-10-24T07:13:35.117" v="103"/>
          <ac:spMkLst>
            <pc:docMk/>
            <pc:sldMk cId="1203845291" sldId="262"/>
            <ac:spMk id="5" creationId="{12040021-56B3-E3A5-31D8-DDB8FF4E9AE1}"/>
          </ac:spMkLst>
        </pc:spChg>
        <pc:spChg chg="add del">
          <ac:chgData name="Brixius_Justus" userId="S::jubrixius@schueler.berufskolleg.de::c9ba8ee0-a147-47ac-b5cb-2ef6c5825b4b" providerId="AD" clId="Web-{566BDBCE-92FF-DF2B-0028-197DEBDB4902}" dt="2022-10-24T07:14:18.493" v="107"/>
          <ac:spMkLst>
            <pc:docMk/>
            <pc:sldMk cId="1203845291" sldId="262"/>
            <ac:spMk id="6" creationId="{8B7C4C03-0B62-1F8A-D58E-266D7874488C}"/>
          </ac:spMkLst>
        </pc:spChg>
        <pc:picChg chg="add mod ord">
          <ac:chgData name="Brixius_Justus" userId="S::jubrixius@schueler.berufskolleg.de::c9ba8ee0-a147-47ac-b5cb-2ef6c5825b4b" providerId="AD" clId="Web-{566BDBCE-92FF-DF2B-0028-197DEBDB4902}" dt="2022-10-24T07:09:58.359" v="94" actId="14100"/>
          <ac:picMkLst>
            <pc:docMk/>
            <pc:sldMk cId="1203845291" sldId="262"/>
            <ac:picMk id="4" creationId="{CEFB13F5-D11C-346A-C83E-3A45E493E2D5}"/>
          </ac:picMkLst>
        </pc:picChg>
      </pc:sldChg>
      <pc:sldChg chg="addSp modSp mod modClrScheme chgLayout">
        <pc:chgData name="Brixius_Justus" userId="S::jubrixius@schueler.berufskolleg.de::c9ba8ee0-a147-47ac-b5cb-2ef6c5825b4b" providerId="AD" clId="Web-{566BDBCE-92FF-DF2B-0028-197DEBDB4902}" dt="2022-10-24T07:24:04.593" v="119" actId="14100"/>
        <pc:sldMkLst>
          <pc:docMk/>
          <pc:sldMk cId="3766476413" sldId="263"/>
        </pc:sldMkLst>
        <pc:spChg chg="mod ord">
          <ac:chgData name="Brixius_Justus" userId="S::jubrixius@schueler.berufskolleg.de::c9ba8ee0-a147-47ac-b5cb-2ef6c5825b4b" providerId="AD" clId="Web-{566BDBCE-92FF-DF2B-0028-197DEBDB4902}" dt="2022-10-24T06:06:50.208" v="0"/>
          <ac:spMkLst>
            <pc:docMk/>
            <pc:sldMk cId="3766476413" sldId="263"/>
            <ac:spMk id="2" creationId="{1F2D75FD-56F6-F3B6-60BA-6B372FAAD5D5}"/>
          </ac:spMkLst>
        </pc:spChg>
        <pc:spChg chg="mod ord">
          <ac:chgData name="Brixius_Justus" userId="S::jubrixius@schueler.berufskolleg.de::c9ba8ee0-a147-47ac-b5cb-2ef6c5825b4b" providerId="AD" clId="Web-{566BDBCE-92FF-DF2B-0028-197DEBDB4902}" dt="2022-10-24T07:14:53.151" v="110"/>
          <ac:spMkLst>
            <pc:docMk/>
            <pc:sldMk cId="3766476413" sldId="263"/>
            <ac:spMk id="3" creationId="{26FD8714-0552-799F-63E5-5250DA7A5D67}"/>
          </ac:spMkLst>
        </pc:spChg>
        <pc:picChg chg="add mod ord">
          <ac:chgData name="Brixius_Justus" userId="S::jubrixius@schueler.berufskolleg.de::c9ba8ee0-a147-47ac-b5cb-2ef6c5825b4b" providerId="AD" clId="Web-{566BDBCE-92FF-DF2B-0028-197DEBDB4902}" dt="2022-10-24T07:24:04.593" v="119" actId="14100"/>
          <ac:picMkLst>
            <pc:docMk/>
            <pc:sldMk cId="3766476413" sldId="263"/>
            <ac:picMk id="4" creationId="{C1124603-65CE-3E13-3ADE-91F9A0D6EADA}"/>
          </ac:picMkLst>
        </pc:picChg>
      </pc:sldChg>
      <pc:sldChg chg="addSp delSp modSp mod modClrScheme chgLayout">
        <pc:chgData name="Brixius_Justus" userId="S::jubrixius@schueler.berufskolleg.de::c9ba8ee0-a147-47ac-b5cb-2ef6c5825b4b" providerId="AD" clId="Web-{566BDBCE-92FF-DF2B-0028-197DEBDB4902}" dt="2022-10-24T07:29:52.152" v="141" actId="20577"/>
        <pc:sldMkLst>
          <pc:docMk/>
          <pc:sldMk cId="2122977942" sldId="264"/>
        </pc:sldMkLst>
        <pc:spChg chg="mod ord">
          <ac:chgData name="Brixius_Justus" userId="S::jubrixius@schueler.berufskolleg.de::c9ba8ee0-a147-47ac-b5cb-2ef6c5825b4b" providerId="AD" clId="Web-{566BDBCE-92FF-DF2B-0028-197DEBDB4902}" dt="2022-10-24T06:06:50.208" v="0"/>
          <ac:spMkLst>
            <pc:docMk/>
            <pc:sldMk cId="2122977942" sldId="264"/>
            <ac:spMk id="2" creationId="{B4FF60B0-A28C-1F2A-BE5A-C9BB01267E05}"/>
          </ac:spMkLst>
        </pc:spChg>
        <pc:spChg chg="mod ord">
          <ac:chgData name="Brixius_Justus" userId="S::jubrixius@schueler.berufskolleg.de::c9ba8ee0-a147-47ac-b5cb-2ef6c5825b4b" providerId="AD" clId="Web-{566BDBCE-92FF-DF2B-0028-197DEBDB4902}" dt="2022-10-24T07:14:48.932" v="109"/>
          <ac:spMkLst>
            <pc:docMk/>
            <pc:sldMk cId="2122977942" sldId="264"/>
            <ac:spMk id="3" creationId="{B21F71D7-9055-D9C6-2F61-FCBCFD288FCB}"/>
          </ac:spMkLst>
        </pc:spChg>
        <pc:spChg chg="mod">
          <ac:chgData name="Brixius_Justus" userId="S::jubrixius@schueler.berufskolleg.de::c9ba8ee0-a147-47ac-b5cb-2ef6c5825b4b" providerId="AD" clId="Web-{566BDBCE-92FF-DF2B-0028-197DEBDB4902}" dt="2022-10-24T07:29:52.152" v="141" actId="20577"/>
          <ac:spMkLst>
            <pc:docMk/>
            <pc:sldMk cId="2122977942" sldId="264"/>
            <ac:spMk id="7" creationId="{539AAB39-8E48-06A8-D274-0503608104AA}"/>
          </ac:spMkLst>
        </pc:spChg>
        <pc:picChg chg="add del mod">
          <ac:chgData name="Brixius_Justus" userId="S::jubrixius@schueler.berufskolleg.de::c9ba8ee0-a147-47ac-b5cb-2ef6c5825b4b" providerId="AD" clId="Web-{566BDBCE-92FF-DF2B-0028-197DEBDB4902}" dt="2022-10-24T07:09:18.873" v="87"/>
          <ac:picMkLst>
            <pc:docMk/>
            <pc:sldMk cId="2122977942" sldId="264"/>
            <ac:picMk id="4" creationId="{458E2B4C-29B7-3EC7-09B5-98F054955EC5}"/>
          </ac:picMkLst>
        </pc:picChg>
        <pc:picChg chg="add mod ord">
          <ac:chgData name="Brixius_Justus" userId="S::jubrixius@schueler.berufskolleg.de::c9ba8ee0-a147-47ac-b5cb-2ef6c5825b4b" providerId="AD" clId="Web-{566BDBCE-92FF-DF2B-0028-197DEBDB4902}" dt="2022-10-24T07:09:43.218" v="91"/>
          <ac:picMkLst>
            <pc:docMk/>
            <pc:sldMk cId="2122977942" sldId="264"/>
            <ac:picMk id="5" creationId="{A231404D-02CA-65E3-7D03-7235F3272442}"/>
          </ac:picMkLst>
        </pc:picChg>
      </pc:sldChg>
      <pc:sldChg chg="modSp mod modClrScheme chgLayout">
        <pc:chgData name="Brixius_Justus" userId="S::jubrixius@schueler.berufskolleg.de::c9ba8ee0-a147-47ac-b5cb-2ef6c5825b4b" providerId="AD" clId="Web-{566BDBCE-92FF-DF2B-0028-197DEBDB4902}" dt="2022-10-24T06:15:25.273" v="4" actId="20577"/>
        <pc:sldMkLst>
          <pc:docMk/>
          <pc:sldMk cId="2795522507" sldId="265"/>
        </pc:sldMkLst>
        <pc:spChg chg="mod ord">
          <ac:chgData name="Brixius_Justus" userId="S::jubrixius@schueler.berufskolleg.de::c9ba8ee0-a147-47ac-b5cb-2ef6c5825b4b" providerId="AD" clId="Web-{566BDBCE-92FF-DF2B-0028-197DEBDB4902}" dt="2022-10-24T06:06:50.208" v="0"/>
          <ac:spMkLst>
            <pc:docMk/>
            <pc:sldMk cId="2795522507" sldId="265"/>
            <ac:spMk id="2" creationId="{4A8FE497-9CF3-1CE8-FE2E-EE961FD96174}"/>
          </ac:spMkLst>
        </pc:spChg>
        <pc:spChg chg="mod ord">
          <ac:chgData name="Brixius_Justus" userId="S::jubrixius@schueler.berufskolleg.de::c9ba8ee0-a147-47ac-b5cb-2ef6c5825b4b" providerId="AD" clId="Web-{566BDBCE-92FF-DF2B-0028-197DEBDB4902}" dt="2022-10-24T06:15:25.273" v="4" actId="20577"/>
          <ac:spMkLst>
            <pc:docMk/>
            <pc:sldMk cId="2795522507" sldId="265"/>
            <ac:spMk id="3" creationId="{21D85D62-53F7-4ADB-F309-B84B92CCD07A}"/>
          </ac:spMkLst>
        </pc:spChg>
      </pc:sldChg>
      <pc:sldChg chg="modSp mod modClrScheme chgLayout">
        <pc:chgData name="Brixius_Justus" userId="S::jubrixius@schueler.berufskolleg.de::c9ba8ee0-a147-47ac-b5cb-2ef6c5825b4b" providerId="AD" clId="Web-{566BDBCE-92FF-DF2B-0028-197DEBDB4902}" dt="2022-10-24T06:07:31.881" v="2" actId="1076"/>
        <pc:sldMkLst>
          <pc:docMk/>
          <pc:sldMk cId="3201631423" sldId="266"/>
        </pc:sldMkLst>
        <pc:spChg chg="mod ord">
          <ac:chgData name="Brixius_Justus" userId="S::jubrixius@schueler.berufskolleg.de::c9ba8ee0-a147-47ac-b5cb-2ef6c5825b4b" providerId="AD" clId="Web-{566BDBCE-92FF-DF2B-0028-197DEBDB4902}" dt="2022-10-24T06:07:31.881" v="2" actId="1076"/>
          <ac:spMkLst>
            <pc:docMk/>
            <pc:sldMk cId="3201631423" sldId="266"/>
            <ac:spMk id="2" creationId="{34A0B8A4-10C0-73D4-B46E-3453B99E5062}"/>
          </ac:spMkLst>
        </pc:spChg>
        <pc:spChg chg="mod ord">
          <ac:chgData name="Brixius_Justus" userId="S::jubrixius@schueler.berufskolleg.de::c9ba8ee0-a147-47ac-b5cb-2ef6c5825b4b" providerId="AD" clId="Web-{566BDBCE-92FF-DF2B-0028-197DEBDB4902}" dt="2022-10-24T06:06:50.208" v="0"/>
          <ac:spMkLst>
            <pc:docMk/>
            <pc:sldMk cId="3201631423" sldId="266"/>
            <ac:spMk id="3" creationId="{E7388AFD-2550-A9BE-9EE6-15E62CB7C577}"/>
          </ac:spMkLst>
        </pc:spChg>
      </pc:sldChg>
      <pc:sldChg chg="addSp delSp modSp">
        <pc:chgData name="Brixius_Justus" userId="S::jubrixius@schueler.berufskolleg.de::c9ba8ee0-a147-47ac-b5cb-2ef6c5825b4b" providerId="AD" clId="Web-{566BDBCE-92FF-DF2B-0028-197DEBDB4902}" dt="2022-10-24T06:47:54.608" v="83"/>
        <pc:sldMkLst>
          <pc:docMk/>
          <pc:sldMk cId="77200742" sldId="267"/>
        </pc:sldMkLst>
        <pc:picChg chg="add del mod ord">
          <ac:chgData name="Brixius_Justus" userId="S::jubrixius@schueler.berufskolleg.de::c9ba8ee0-a147-47ac-b5cb-2ef6c5825b4b" providerId="AD" clId="Web-{566BDBCE-92FF-DF2B-0028-197DEBDB4902}" dt="2022-10-24T06:37:36.243" v="79"/>
          <ac:picMkLst>
            <pc:docMk/>
            <pc:sldMk cId="77200742" sldId="267"/>
            <ac:picMk id="3" creationId="{7F22516B-2257-F9B7-96D8-751DE954DDEC}"/>
          </ac:picMkLst>
        </pc:picChg>
        <pc:picChg chg="add mod ord">
          <ac:chgData name="Brixius_Justus" userId="S::jubrixius@schueler.berufskolleg.de::c9ba8ee0-a147-47ac-b5cb-2ef6c5825b4b" providerId="AD" clId="Web-{566BDBCE-92FF-DF2B-0028-197DEBDB4902}" dt="2022-10-24T06:47:54.608" v="83"/>
          <ac:picMkLst>
            <pc:docMk/>
            <pc:sldMk cId="77200742" sldId="267"/>
            <ac:picMk id="4" creationId="{36599F78-0189-1C8D-D8C4-A96827DA814C}"/>
          </ac:picMkLst>
        </pc:picChg>
      </pc:sldChg>
      <pc:sldMasterChg chg="del delSldLayout">
        <pc:chgData name="Brixius_Justus" userId="S::jubrixius@schueler.berufskolleg.de::c9ba8ee0-a147-47ac-b5cb-2ef6c5825b4b" providerId="AD" clId="Web-{566BDBCE-92FF-DF2B-0028-197DEBDB4902}" dt="2022-10-24T06:06:50.208" v="0"/>
        <pc:sldMasterMkLst>
          <pc:docMk/>
          <pc:sldMasterMk cId="22654148" sldId="2147483825"/>
        </pc:sldMasterMkLst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1723794247" sldId="2147483826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485190674" sldId="2147483827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3621699237" sldId="2147483828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1471084721" sldId="2147483829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809325912" sldId="2147483830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1588004335" sldId="2147483831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4202553696" sldId="2147483832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3045476453" sldId="2147483833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2915146996" sldId="2147483834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3795169165" sldId="2147483835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475477801" sldId="2147483836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957575343" sldId="2147483837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1624407615" sldId="2147483838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2208964699" sldId="2147483839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233383861" sldId="2147483840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1141572235" sldId="2147483841"/>
          </pc:sldLayoutMkLst>
        </pc:sldLayoutChg>
        <pc:sldLayoutChg chg="del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22654148" sldId="2147483825"/>
            <pc:sldLayoutMk cId="3649155547" sldId="2147483842"/>
          </pc:sldLayoutMkLst>
        </pc:sldLayoutChg>
      </pc:sldMasterChg>
      <pc:sldMasterChg chg="add modTransition addSldLayout modSldLayout">
        <pc:chgData name="Brixius_Justus" userId="S::jubrixius@schueler.berufskolleg.de::c9ba8ee0-a147-47ac-b5cb-2ef6c5825b4b" providerId="AD" clId="Web-{566BDBCE-92FF-DF2B-0028-197DEBDB4902}" dt="2022-10-24T06:06:50.208" v="0"/>
        <pc:sldMasterMkLst>
          <pc:docMk/>
          <pc:sldMasterMk cId="1967339653" sldId="2147483843"/>
        </pc:sldMasterMkLst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2891034551" sldId="2147483844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2444059519" sldId="2147483845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3815464310" sldId="2147483846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3628432479" sldId="2147483847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3574925141" sldId="2147483848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1587453076" sldId="2147483849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451483789" sldId="2147483850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1932408182" sldId="2147483851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93408476" sldId="2147483852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2420524685" sldId="2147483853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4112637787" sldId="2147483854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2629722384" sldId="2147483855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875738347" sldId="2147483856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3904715995" sldId="2147483857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3480481967" sldId="2147483858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624232395" sldId="2147483859"/>
          </pc:sldLayoutMkLst>
        </pc:sldLayoutChg>
        <pc:sldLayoutChg chg="add mod replId">
          <pc:chgData name="Brixius_Justus" userId="S::jubrixius@schueler.berufskolleg.de::c9ba8ee0-a147-47ac-b5cb-2ef6c5825b4b" providerId="AD" clId="Web-{566BDBCE-92FF-DF2B-0028-197DEBDB4902}" dt="2022-10-24T06:06:50.208" v="0"/>
          <pc:sldLayoutMkLst>
            <pc:docMk/>
            <pc:sldMasterMk cId="1967339653" sldId="2147483843"/>
            <pc:sldLayoutMk cId="1910163946" sldId="2147483860"/>
          </pc:sldLayoutMkLst>
        </pc:sldLayoutChg>
      </pc:sldMasterChg>
    </pc:docChg>
  </pc:docChgLst>
  <pc:docChgLst>
    <pc:chgData name="Brixius_Justus" userId="S::jubrixius@schueler.berufskolleg.de::c9ba8ee0-a147-47ac-b5cb-2ef6c5825b4b" providerId="AD" clId="Web-{EA159E21-3818-D467-14D4-0C69DA914543}"/>
    <pc:docChg chg="addSld">
      <pc:chgData name="Brixius_Justus" userId="S::jubrixius@schueler.berufskolleg.de::c9ba8ee0-a147-47ac-b5cb-2ef6c5825b4b" providerId="AD" clId="Web-{EA159E21-3818-D467-14D4-0C69DA914543}" dt="2022-10-17T06:59:05.812" v="0"/>
      <pc:docMkLst>
        <pc:docMk/>
      </pc:docMkLst>
      <pc:sldChg chg="new">
        <pc:chgData name="Brixius_Justus" userId="S::jubrixius@schueler.berufskolleg.de::c9ba8ee0-a147-47ac-b5cb-2ef6c5825b4b" providerId="AD" clId="Web-{EA159E21-3818-D467-14D4-0C69DA914543}" dt="2022-10-17T06:59:05.812" v="0"/>
        <pc:sldMkLst>
          <pc:docMk/>
          <pc:sldMk cId="845018673" sldId="257"/>
        </pc:sldMkLst>
      </pc:sldChg>
    </pc:docChg>
  </pc:docChgLst>
  <pc:docChgLst>
    <pc:chgData name="Brixius_Justus" userId="S::jubrixius@schueler.berufskolleg.de::c9ba8ee0-a147-47ac-b5cb-2ef6c5825b4b" providerId="AD" clId="Web-{50873D37-144B-225E-8605-C8E831476572}"/>
    <pc:docChg chg="modSld">
      <pc:chgData name="Brixius_Justus" userId="S::jubrixius@schueler.berufskolleg.de::c9ba8ee0-a147-47ac-b5cb-2ef6c5825b4b" providerId="AD" clId="Web-{50873D37-144B-225E-8605-C8E831476572}" dt="2022-11-13T19:49:16.512" v="136"/>
      <pc:docMkLst>
        <pc:docMk/>
      </pc:docMkLst>
      <pc:sldChg chg="addSp delSp modSp">
        <pc:chgData name="Brixius_Justus" userId="S::jubrixius@schueler.berufskolleg.de::c9ba8ee0-a147-47ac-b5cb-2ef6c5825b4b" providerId="AD" clId="Web-{50873D37-144B-225E-8605-C8E831476572}" dt="2022-11-13T19:49:16.512" v="136"/>
        <pc:sldMkLst>
          <pc:docMk/>
          <pc:sldMk cId="1750808358" sldId="259"/>
        </pc:sldMkLst>
        <pc:spChg chg="mod">
          <ac:chgData name="Brixius_Justus" userId="S::jubrixius@schueler.berufskolleg.de::c9ba8ee0-a147-47ac-b5cb-2ef6c5825b4b" providerId="AD" clId="Web-{50873D37-144B-225E-8605-C8E831476572}" dt="2022-11-13T19:49:16.512" v="136"/>
          <ac:spMkLst>
            <pc:docMk/>
            <pc:sldMk cId="1750808358" sldId="259"/>
            <ac:spMk id="2" creationId="{6FB3D8A9-0EEF-067D-1B12-23A25779E2C2}"/>
          </ac:spMkLst>
        </pc:spChg>
        <pc:spChg chg="mod">
          <ac:chgData name="Brixius_Justus" userId="S::jubrixius@schueler.berufskolleg.de::c9ba8ee0-a147-47ac-b5cb-2ef6c5825b4b" providerId="AD" clId="Web-{50873D37-144B-225E-8605-C8E831476572}" dt="2022-11-13T19:41:10.491" v="100"/>
          <ac:spMkLst>
            <pc:docMk/>
            <pc:sldMk cId="1750808358" sldId="259"/>
            <ac:spMk id="4" creationId="{C91AD26A-A1D0-D94F-2115-B6B706AED78B}"/>
          </ac:spMkLst>
        </pc:spChg>
        <pc:spChg chg="add del">
          <ac:chgData name="Brixius_Justus" userId="S::jubrixius@schueler.berufskolleg.de::c9ba8ee0-a147-47ac-b5cb-2ef6c5825b4b" providerId="AD" clId="Web-{50873D37-144B-225E-8605-C8E831476572}" dt="2022-11-13T19:42:32.494" v="109"/>
          <ac:spMkLst>
            <pc:docMk/>
            <pc:sldMk cId="1750808358" sldId="259"/>
            <ac:spMk id="5" creationId="{147A235A-6C38-2CA7-DFFC-95C68758DFDD}"/>
          </ac:spMkLst>
        </pc:spChg>
        <pc:spChg chg="add del">
          <ac:chgData name="Brixius_Justus" userId="S::jubrixius@schueler.berufskolleg.de::c9ba8ee0-a147-47ac-b5cb-2ef6c5825b4b" providerId="AD" clId="Web-{50873D37-144B-225E-8605-C8E831476572}" dt="2022-11-13T19:42:44.401" v="111"/>
          <ac:spMkLst>
            <pc:docMk/>
            <pc:sldMk cId="1750808358" sldId="259"/>
            <ac:spMk id="6" creationId="{7FCF695E-1DC9-3F10-CF3E-D1AFA0183405}"/>
          </ac:spMkLst>
        </pc:spChg>
      </pc:sldChg>
      <pc:sldChg chg="modSp">
        <pc:chgData name="Brixius_Justus" userId="S::jubrixius@schueler.berufskolleg.de::c9ba8ee0-a147-47ac-b5cb-2ef6c5825b4b" providerId="AD" clId="Web-{50873D37-144B-225E-8605-C8E831476572}" dt="2022-11-13T19:33:36.586" v="82" actId="20577"/>
        <pc:sldMkLst>
          <pc:docMk/>
          <pc:sldMk cId="2122977942" sldId="264"/>
        </pc:sldMkLst>
        <pc:spChg chg="mod">
          <ac:chgData name="Brixius_Justus" userId="S::jubrixius@schueler.berufskolleg.de::c9ba8ee0-a147-47ac-b5cb-2ef6c5825b4b" providerId="AD" clId="Web-{50873D37-144B-225E-8605-C8E831476572}" dt="2022-11-13T19:33:36.586" v="82" actId="20577"/>
          <ac:spMkLst>
            <pc:docMk/>
            <pc:sldMk cId="2122977942" sldId="264"/>
            <ac:spMk id="7" creationId="{539AAB39-8E48-06A8-D274-0503608104AA}"/>
          </ac:spMkLst>
        </pc:spChg>
      </pc:sldChg>
      <pc:sldChg chg="modSp">
        <pc:chgData name="Brixius_Justus" userId="S::jubrixius@schueler.berufskolleg.de::c9ba8ee0-a147-47ac-b5cb-2ef6c5825b4b" providerId="AD" clId="Web-{50873D37-144B-225E-8605-C8E831476572}" dt="2022-11-13T19:38:58.126" v="98" actId="20577"/>
        <pc:sldMkLst>
          <pc:docMk/>
          <pc:sldMk cId="2795522507" sldId="265"/>
        </pc:sldMkLst>
        <pc:spChg chg="mod">
          <ac:chgData name="Brixius_Justus" userId="S::jubrixius@schueler.berufskolleg.de::c9ba8ee0-a147-47ac-b5cb-2ef6c5825b4b" providerId="AD" clId="Web-{50873D37-144B-225E-8605-C8E831476572}" dt="2022-11-13T19:38:58.126" v="98" actId="20577"/>
          <ac:spMkLst>
            <pc:docMk/>
            <pc:sldMk cId="2795522507" sldId="265"/>
            <ac:spMk id="2" creationId="{4A8FE497-9CF3-1CE8-FE2E-EE961FD96174}"/>
          </ac:spMkLst>
        </pc:spChg>
        <pc:spChg chg="mod">
          <ac:chgData name="Brixius_Justus" userId="S::jubrixius@schueler.berufskolleg.de::c9ba8ee0-a147-47ac-b5cb-2ef6c5825b4b" providerId="AD" clId="Web-{50873D37-144B-225E-8605-C8E831476572}" dt="2022-11-13T19:36:12.387" v="85"/>
          <ac:spMkLst>
            <pc:docMk/>
            <pc:sldMk cId="2795522507" sldId="265"/>
            <ac:spMk id="5" creationId="{0A52E0B5-ADB3-070C-EF2B-6E306969A605}"/>
          </ac:spMkLst>
        </pc:spChg>
        <pc:picChg chg="mod">
          <ac:chgData name="Brixius_Justus" userId="S::jubrixius@schueler.berufskolleg.de::c9ba8ee0-a147-47ac-b5cb-2ef6c5825b4b" providerId="AD" clId="Web-{50873D37-144B-225E-8605-C8E831476572}" dt="2022-11-13T19:38:51.939" v="96" actId="1076"/>
          <ac:picMkLst>
            <pc:docMk/>
            <pc:sldMk cId="2795522507" sldId="265"/>
            <ac:picMk id="3" creationId="{E7F334B0-6DE3-5843-606C-2C53005EBB3B}"/>
          </ac:picMkLst>
        </pc:picChg>
      </pc:sldChg>
    </pc:docChg>
  </pc:docChgLst>
  <pc:docChgLst>
    <pc:chgData name="Brixius_Justus" userId="S::jubrixius@schueler.berufskolleg.de::c9ba8ee0-a147-47ac-b5cb-2ef6c5825b4b" providerId="AD" clId="Web-{A1A6020D-4064-A3CF-96B5-FE16D2EDCF63}"/>
    <pc:docChg chg="mod modSld modMainMaster">
      <pc:chgData name="Brixius_Justus" userId="S::jubrixius@schueler.berufskolleg.de::c9ba8ee0-a147-47ac-b5cb-2ef6c5825b4b" providerId="AD" clId="Web-{A1A6020D-4064-A3CF-96B5-FE16D2EDCF63}" dt="2022-11-14T06:27:41.814" v="283" actId="20577"/>
      <pc:docMkLst>
        <pc:docMk/>
      </pc:docMkLst>
      <pc:sldChg chg="modSp modTransition addCm">
        <pc:chgData name="Brixius_Justus" userId="S::jubrixius@schueler.berufskolleg.de::c9ba8ee0-a147-47ac-b5cb-2ef6c5825b4b" providerId="AD" clId="Web-{A1A6020D-4064-A3CF-96B5-FE16D2EDCF63}" dt="2022-11-14T06:26:00.514" v="279" actId="20577"/>
        <pc:sldMkLst>
          <pc:docMk/>
          <pc:sldMk cId="4262868419" sldId="256"/>
        </pc:sldMkLst>
        <pc:spChg chg="mod">
          <ac:chgData name="Brixius_Justus" userId="S::jubrixius@schueler.berufskolleg.de::c9ba8ee0-a147-47ac-b5cb-2ef6c5825b4b" providerId="AD" clId="Web-{A1A6020D-4064-A3CF-96B5-FE16D2EDCF63}" dt="2022-11-14T06:26:00.514" v="279" actId="20577"/>
          <ac:spMkLst>
            <pc:docMk/>
            <pc:sldMk cId="4262868419" sldId="256"/>
            <ac:spMk id="2" creationId="{70752FD7-76EF-4EBF-8807-5A08A9C8EA09}"/>
          </ac:spMkLst>
        </pc:spChg>
      </pc:sldChg>
      <pc:sldChg chg="modSp modTransition">
        <pc:chgData name="Brixius_Justus" userId="S::jubrixius@schueler.berufskolleg.de::c9ba8ee0-a147-47ac-b5cb-2ef6c5825b4b" providerId="AD" clId="Web-{A1A6020D-4064-A3CF-96B5-FE16D2EDCF63}" dt="2022-11-14T06:24:41.575" v="253" actId="20577"/>
        <pc:sldMkLst>
          <pc:docMk/>
          <pc:sldMk cId="1750808358" sldId="259"/>
        </pc:sldMkLst>
        <pc:spChg chg="mod">
          <ac:chgData name="Brixius_Justus" userId="S::jubrixius@schueler.berufskolleg.de::c9ba8ee0-a147-47ac-b5cb-2ef6c5825b4b" providerId="AD" clId="Web-{A1A6020D-4064-A3CF-96B5-FE16D2EDCF63}" dt="2022-11-13T20:25:28.223" v="100" actId="20577"/>
          <ac:spMkLst>
            <pc:docMk/>
            <pc:sldMk cId="1750808358" sldId="259"/>
            <ac:spMk id="2" creationId="{6FB3D8A9-0EEF-067D-1B12-23A25779E2C2}"/>
          </ac:spMkLst>
        </pc:spChg>
        <pc:spChg chg="mod">
          <ac:chgData name="Brixius_Justus" userId="S::jubrixius@schueler.berufskolleg.de::c9ba8ee0-a147-47ac-b5cb-2ef6c5825b4b" providerId="AD" clId="Web-{A1A6020D-4064-A3CF-96B5-FE16D2EDCF63}" dt="2022-11-14T06:24:41.575" v="253" actId="20577"/>
          <ac:spMkLst>
            <pc:docMk/>
            <pc:sldMk cId="1750808358" sldId="259"/>
            <ac:spMk id="4" creationId="{C91AD26A-A1D0-D94F-2115-B6B706AED78B}"/>
          </ac:spMkLst>
        </pc:spChg>
        <pc:picChg chg="mod">
          <ac:chgData name="Brixius_Justus" userId="S::jubrixius@schueler.berufskolleg.de::c9ba8ee0-a147-47ac-b5cb-2ef6c5825b4b" providerId="AD" clId="Web-{A1A6020D-4064-A3CF-96B5-FE16D2EDCF63}" dt="2022-11-13T22:09:17.662" v="199" actId="14100"/>
          <ac:picMkLst>
            <pc:docMk/>
            <pc:sldMk cId="1750808358" sldId="259"/>
            <ac:picMk id="3" creationId="{616632AC-65FA-FAEC-2F79-8EECDD80DC1E}"/>
          </ac:picMkLst>
        </pc:picChg>
      </pc:sldChg>
      <pc:sldChg chg="modSp modTransition">
        <pc:chgData name="Brixius_Justus" userId="S::jubrixius@schueler.berufskolleg.de::c9ba8ee0-a147-47ac-b5cb-2ef6c5825b4b" providerId="AD" clId="Web-{A1A6020D-4064-A3CF-96B5-FE16D2EDCF63}" dt="2022-11-14T06:24:20.246" v="251" actId="20577"/>
        <pc:sldMkLst>
          <pc:docMk/>
          <pc:sldMk cId="3012861316" sldId="261"/>
        </pc:sldMkLst>
        <pc:spChg chg="mod">
          <ac:chgData name="Brixius_Justus" userId="S::jubrixius@schueler.berufskolleg.de::c9ba8ee0-a147-47ac-b5cb-2ef6c5825b4b" providerId="AD" clId="Web-{A1A6020D-4064-A3CF-96B5-FE16D2EDCF63}" dt="2022-11-13T20:25:46.864" v="104" actId="14100"/>
          <ac:spMkLst>
            <pc:docMk/>
            <pc:sldMk cId="3012861316" sldId="261"/>
            <ac:spMk id="2" creationId="{35C58541-00AF-B978-9734-93FFF5E14248}"/>
          </ac:spMkLst>
        </pc:spChg>
        <pc:spChg chg="mod">
          <ac:chgData name="Brixius_Justus" userId="S::jubrixius@schueler.berufskolleg.de::c9ba8ee0-a147-47ac-b5cb-2ef6c5825b4b" providerId="AD" clId="Web-{A1A6020D-4064-A3CF-96B5-FE16D2EDCF63}" dt="2022-11-14T06:24:20.246" v="251" actId="20577"/>
          <ac:spMkLst>
            <pc:docMk/>
            <pc:sldMk cId="3012861316" sldId="261"/>
            <ac:spMk id="6" creationId="{A0AE9897-405A-1F12-CCFC-FA30B3062FBA}"/>
          </ac:spMkLst>
        </pc:spChg>
        <pc:picChg chg="mod">
          <ac:chgData name="Brixius_Justus" userId="S::jubrixius@schueler.berufskolleg.de::c9ba8ee0-a147-47ac-b5cb-2ef6c5825b4b" providerId="AD" clId="Web-{A1A6020D-4064-A3CF-96B5-FE16D2EDCF63}" dt="2022-11-13T22:08:58.052" v="197" actId="14100"/>
          <ac:picMkLst>
            <pc:docMk/>
            <pc:sldMk cId="3012861316" sldId="261"/>
            <ac:picMk id="4" creationId="{8B5B7462-D939-EA3A-B072-BDAB0E616463}"/>
          </ac:picMkLst>
        </pc:picChg>
      </pc:sldChg>
      <pc:sldChg chg="modSp modTransition">
        <pc:chgData name="Brixius_Justus" userId="S::jubrixius@schueler.berufskolleg.de::c9ba8ee0-a147-47ac-b5cb-2ef6c5825b4b" providerId="AD" clId="Web-{A1A6020D-4064-A3CF-96B5-FE16D2EDCF63}" dt="2022-11-14T06:27:41.814" v="283" actId="20577"/>
        <pc:sldMkLst>
          <pc:docMk/>
          <pc:sldMk cId="1203845291" sldId="262"/>
        </pc:sldMkLst>
        <pc:spChg chg="mod">
          <ac:chgData name="Brixius_Justus" userId="S::jubrixius@schueler.berufskolleg.de::c9ba8ee0-a147-47ac-b5cb-2ef6c5825b4b" providerId="AD" clId="Web-{A1A6020D-4064-A3CF-96B5-FE16D2EDCF63}" dt="2022-11-13T20:25:54.708" v="106" actId="14100"/>
          <ac:spMkLst>
            <pc:docMk/>
            <pc:sldMk cId="1203845291" sldId="262"/>
            <ac:spMk id="2" creationId="{67EC5F01-60F2-9422-0152-ACBEBA4798D2}"/>
          </ac:spMkLst>
        </pc:spChg>
        <pc:spChg chg="mod">
          <ac:chgData name="Brixius_Justus" userId="S::jubrixius@schueler.berufskolleg.de::c9ba8ee0-a147-47ac-b5cb-2ef6c5825b4b" providerId="AD" clId="Web-{A1A6020D-4064-A3CF-96B5-FE16D2EDCF63}" dt="2022-11-14T06:27:41.814" v="283" actId="20577"/>
          <ac:spMkLst>
            <pc:docMk/>
            <pc:sldMk cId="1203845291" sldId="262"/>
            <ac:spMk id="7" creationId="{C21E7C32-63AF-DD9C-E213-A872CF6F7E38}"/>
          </ac:spMkLst>
        </pc:spChg>
        <pc:picChg chg="mod">
          <ac:chgData name="Brixius_Justus" userId="S::jubrixius@schueler.berufskolleg.de::c9ba8ee0-a147-47ac-b5cb-2ef6c5825b4b" providerId="AD" clId="Web-{A1A6020D-4064-A3CF-96B5-FE16D2EDCF63}" dt="2022-11-13T22:08:38.395" v="195" actId="14100"/>
          <ac:picMkLst>
            <pc:docMk/>
            <pc:sldMk cId="1203845291" sldId="262"/>
            <ac:picMk id="4" creationId="{CEFB13F5-D11C-346A-C83E-3A45E493E2D5}"/>
          </ac:picMkLst>
        </pc:picChg>
      </pc:sldChg>
      <pc:sldChg chg="modSp modTransition">
        <pc:chgData name="Brixius_Justus" userId="S::jubrixius@schueler.berufskolleg.de::c9ba8ee0-a147-47ac-b5cb-2ef6c5825b4b" providerId="AD" clId="Web-{A1A6020D-4064-A3CF-96B5-FE16D2EDCF63}" dt="2022-11-14T06:24:00.261" v="249" actId="20577"/>
        <pc:sldMkLst>
          <pc:docMk/>
          <pc:sldMk cId="3766476413" sldId="263"/>
        </pc:sldMkLst>
        <pc:spChg chg="mod">
          <ac:chgData name="Brixius_Justus" userId="S::jubrixius@schueler.berufskolleg.de::c9ba8ee0-a147-47ac-b5cb-2ef6c5825b4b" providerId="AD" clId="Web-{A1A6020D-4064-A3CF-96B5-FE16D2EDCF63}" dt="2022-11-13T20:26:07.630" v="108" actId="14100"/>
          <ac:spMkLst>
            <pc:docMk/>
            <pc:sldMk cId="3766476413" sldId="263"/>
            <ac:spMk id="2" creationId="{1F2D75FD-56F6-F3B6-60BA-6B372FAAD5D5}"/>
          </ac:spMkLst>
        </pc:spChg>
        <pc:spChg chg="mod">
          <ac:chgData name="Brixius_Justus" userId="S::jubrixius@schueler.berufskolleg.de::c9ba8ee0-a147-47ac-b5cb-2ef6c5825b4b" providerId="AD" clId="Web-{A1A6020D-4064-A3CF-96B5-FE16D2EDCF63}" dt="2022-11-14T06:24:00.261" v="249" actId="20577"/>
          <ac:spMkLst>
            <pc:docMk/>
            <pc:sldMk cId="3766476413" sldId="263"/>
            <ac:spMk id="5" creationId="{8C8532AC-611C-ED50-49AE-816409F13409}"/>
          </ac:spMkLst>
        </pc:spChg>
        <pc:picChg chg="mod">
          <ac:chgData name="Brixius_Justus" userId="S::jubrixius@schueler.berufskolleg.de::c9ba8ee0-a147-47ac-b5cb-2ef6c5825b4b" providerId="AD" clId="Web-{A1A6020D-4064-A3CF-96B5-FE16D2EDCF63}" dt="2022-11-13T22:08:46.489" v="196" actId="14100"/>
          <ac:picMkLst>
            <pc:docMk/>
            <pc:sldMk cId="3766476413" sldId="263"/>
            <ac:picMk id="4" creationId="{C1124603-65CE-3E13-3ADE-91F9A0D6EADA}"/>
          </ac:picMkLst>
        </pc:picChg>
      </pc:sldChg>
      <pc:sldChg chg="addSp delSp modSp modTransition">
        <pc:chgData name="Brixius_Justus" userId="S::jubrixius@schueler.berufskolleg.de::c9ba8ee0-a147-47ac-b5cb-2ef6c5825b4b" providerId="AD" clId="Web-{A1A6020D-4064-A3CF-96B5-FE16D2EDCF63}" dt="2022-11-14T06:04:07.968" v="214" actId="20577"/>
        <pc:sldMkLst>
          <pc:docMk/>
          <pc:sldMk cId="2122977942" sldId="264"/>
        </pc:sldMkLst>
        <pc:spChg chg="mod">
          <ac:chgData name="Brixius_Justus" userId="S::jubrixius@schueler.berufskolleg.de::c9ba8ee0-a147-47ac-b5cb-2ef6c5825b4b" providerId="AD" clId="Web-{A1A6020D-4064-A3CF-96B5-FE16D2EDCF63}" dt="2022-11-13T20:26:16.661" v="110" actId="14100"/>
          <ac:spMkLst>
            <pc:docMk/>
            <pc:sldMk cId="2122977942" sldId="264"/>
            <ac:spMk id="2" creationId="{B4FF60B0-A28C-1F2A-BE5A-C9BB01267E05}"/>
          </ac:spMkLst>
        </pc:spChg>
        <pc:spChg chg="mod">
          <ac:chgData name="Brixius_Justus" userId="S::jubrixius@schueler.berufskolleg.de::c9ba8ee0-a147-47ac-b5cb-2ef6c5825b4b" providerId="AD" clId="Web-{A1A6020D-4064-A3CF-96B5-FE16D2EDCF63}" dt="2022-11-14T06:04:07.968" v="214" actId="20577"/>
          <ac:spMkLst>
            <pc:docMk/>
            <pc:sldMk cId="2122977942" sldId="264"/>
            <ac:spMk id="7" creationId="{539AAB39-8E48-06A8-D274-0503608104AA}"/>
          </ac:spMkLst>
        </pc:spChg>
        <pc:picChg chg="add del mod ord">
          <ac:chgData name="Brixius_Justus" userId="S::jubrixius@schueler.berufskolleg.de::c9ba8ee0-a147-47ac-b5cb-2ef6c5825b4b" providerId="AD" clId="Web-{A1A6020D-4064-A3CF-96B5-FE16D2EDCF63}" dt="2022-11-13T20:20:55.296" v="33" actId="14100"/>
          <ac:picMkLst>
            <pc:docMk/>
            <pc:sldMk cId="2122977942" sldId="264"/>
            <ac:picMk id="3" creationId="{01F54EB0-2A6D-46B8-1DCF-0FFB73B5B0F3}"/>
          </ac:picMkLst>
        </pc:picChg>
        <pc:picChg chg="del mod">
          <ac:chgData name="Brixius_Justus" userId="S::jubrixius@schueler.berufskolleg.de::c9ba8ee0-a147-47ac-b5cb-2ef6c5825b4b" providerId="AD" clId="Web-{A1A6020D-4064-A3CF-96B5-FE16D2EDCF63}" dt="2022-11-13T20:16:45.150" v="9"/>
          <ac:picMkLst>
            <pc:docMk/>
            <pc:sldMk cId="2122977942" sldId="264"/>
            <ac:picMk id="5" creationId="{A231404D-02CA-65E3-7D03-7235F3272442}"/>
          </ac:picMkLst>
        </pc:picChg>
      </pc:sldChg>
      <pc:sldChg chg="modSp modTransition">
        <pc:chgData name="Brixius_Justus" userId="S::jubrixius@schueler.berufskolleg.de::c9ba8ee0-a147-47ac-b5cb-2ef6c5825b4b" providerId="AD" clId="Web-{A1A6020D-4064-A3CF-96B5-FE16D2EDCF63}" dt="2022-11-14T06:00:13.100" v="201"/>
        <pc:sldMkLst>
          <pc:docMk/>
          <pc:sldMk cId="2795522507" sldId="265"/>
        </pc:sldMkLst>
        <pc:spChg chg="mod">
          <ac:chgData name="Brixius_Justus" userId="S::jubrixius@schueler.berufskolleg.de::c9ba8ee0-a147-47ac-b5cb-2ef6c5825b4b" providerId="AD" clId="Web-{A1A6020D-4064-A3CF-96B5-FE16D2EDCF63}" dt="2022-11-13T20:26:26.630" v="112" actId="14100"/>
          <ac:spMkLst>
            <pc:docMk/>
            <pc:sldMk cId="2795522507" sldId="265"/>
            <ac:spMk id="2" creationId="{4A8FE497-9CF3-1CE8-FE2E-EE961FD96174}"/>
          </ac:spMkLst>
        </pc:spChg>
        <pc:spChg chg="mod">
          <ac:chgData name="Brixius_Justus" userId="S::jubrixius@schueler.berufskolleg.de::c9ba8ee0-a147-47ac-b5cb-2ef6c5825b4b" providerId="AD" clId="Web-{A1A6020D-4064-A3CF-96B5-FE16D2EDCF63}" dt="2022-11-13T20:29:25.398" v="153"/>
          <ac:spMkLst>
            <pc:docMk/>
            <pc:sldMk cId="2795522507" sldId="265"/>
            <ac:spMk id="5" creationId="{0A52E0B5-ADB3-070C-EF2B-6E306969A605}"/>
          </ac:spMkLst>
        </pc:spChg>
      </pc:sldChg>
      <pc:sldChg chg="modSp modTransition">
        <pc:chgData name="Brixius_Justus" userId="S::jubrixius@schueler.berufskolleg.de::c9ba8ee0-a147-47ac-b5cb-2ef6c5825b4b" providerId="AD" clId="Web-{A1A6020D-4064-A3CF-96B5-FE16D2EDCF63}" dt="2022-11-14T06:27:20.751" v="280" actId="20577"/>
        <pc:sldMkLst>
          <pc:docMk/>
          <pc:sldMk cId="3201631423" sldId="266"/>
        </pc:sldMkLst>
        <pc:spChg chg="mod">
          <ac:chgData name="Brixius_Justus" userId="S::jubrixius@schueler.berufskolleg.de::c9ba8ee0-a147-47ac-b5cb-2ef6c5825b4b" providerId="AD" clId="Web-{A1A6020D-4064-A3CF-96B5-FE16D2EDCF63}" dt="2022-11-13T20:26:37.161" v="116" actId="14100"/>
          <ac:spMkLst>
            <pc:docMk/>
            <pc:sldMk cId="3201631423" sldId="266"/>
            <ac:spMk id="2" creationId="{34A0B8A4-10C0-73D4-B46E-3453B99E5062}"/>
          </ac:spMkLst>
        </pc:spChg>
        <pc:spChg chg="mod">
          <ac:chgData name="Brixius_Justus" userId="S::jubrixius@schueler.berufskolleg.de::c9ba8ee0-a147-47ac-b5cb-2ef6c5825b4b" providerId="AD" clId="Web-{A1A6020D-4064-A3CF-96B5-FE16D2EDCF63}" dt="2022-11-14T06:27:20.751" v="280" actId="20577"/>
          <ac:spMkLst>
            <pc:docMk/>
            <pc:sldMk cId="3201631423" sldId="266"/>
            <ac:spMk id="3" creationId="{E7388AFD-2550-A9BE-9EE6-15E62CB7C577}"/>
          </ac:spMkLst>
        </pc:spChg>
      </pc:sldChg>
      <pc:sldChg chg="modSp modTransition">
        <pc:chgData name="Brixius_Justus" userId="S::jubrixius@schueler.berufskolleg.de::c9ba8ee0-a147-47ac-b5cb-2ef6c5825b4b" providerId="AD" clId="Web-{A1A6020D-4064-A3CF-96B5-FE16D2EDCF63}" dt="2022-11-14T06:23:12.103" v="241" actId="20577"/>
        <pc:sldMkLst>
          <pc:docMk/>
          <pc:sldMk cId="77200742" sldId="267"/>
        </pc:sldMkLst>
        <pc:spChg chg="mod">
          <ac:chgData name="Brixius_Justus" userId="S::jubrixius@schueler.berufskolleg.de::c9ba8ee0-a147-47ac-b5cb-2ef6c5825b4b" providerId="AD" clId="Web-{A1A6020D-4064-A3CF-96B5-FE16D2EDCF63}" dt="2022-11-13T20:25:38.442" v="102" actId="14100"/>
          <ac:spMkLst>
            <pc:docMk/>
            <pc:sldMk cId="77200742" sldId="267"/>
            <ac:spMk id="2" creationId="{6FB3D8A9-0EEF-067D-1B12-23A25779E2C2}"/>
          </ac:spMkLst>
        </pc:spChg>
        <pc:spChg chg="mod">
          <ac:chgData name="Brixius_Justus" userId="S::jubrixius@schueler.berufskolleg.de::c9ba8ee0-a147-47ac-b5cb-2ef6c5825b4b" providerId="AD" clId="Web-{A1A6020D-4064-A3CF-96B5-FE16D2EDCF63}" dt="2022-11-14T06:23:12.103" v="241" actId="20577"/>
          <ac:spMkLst>
            <pc:docMk/>
            <pc:sldMk cId="77200742" sldId="267"/>
            <ac:spMk id="7" creationId="{75894899-D4ED-DB14-0BEB-8487D7C5698F}"/>
          </ac:spMkLst>
        </pc:spChg>
        <pc:picChg chg="mod">
          <ac:chgData name="Brixius_Justus" userId="S::jubrixius@schueler.berufskolleg.de::c9ba8ee0-a147-47ac-b5cb-2ef6c5825b4b" providerId="AD" clId="Web-{A1A6020D-4064-A3CF-96B5-FE16D2EDCF63}" dt="2022-11-13T22:09:12.084" v="198" actId="14100"/>
          <ac:picMkLst>
            <pc:docMk/>
            <pc:sldMk cId="77200742" sldId="267"/>
            <ac:picMk id="4" creationId="{36599F78-0189-1C8D-D8C4-A96827DA814C}"/>
          </ac:picMkLst>
        </pc:picChg>
      </pc:sldChg>
      <pc:sldMasterChg chg="modTransition modSldLayout">
        <pc:chgData name="Brixius_Justus" userId="S::jubrixius@schueler.berufskolleg.de::c9ba8ee0-a147-47ac-b5cb-2ef6c5825b4b" providerId="AD" clId="Web-{A1A6020D-4064-A3CF-96B5-FE16D2EDCF63}" dt="2022-11-14T06:00:13.100" v="201"/>
        <pc:sldMasterMkLst>
          <pc:docMk/>
          <pc:sldMasterMk cId="1967339653" sldId="2147483843"/>
        </pc:sldMasterMkLst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2891034551" sldId="2147483844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2444059519" sldId="2147483845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3815464310" sldId="2147483846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3628432479" sldId="2147483847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3574925141" sldId="2147483848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1587453076" sldId="2147483849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451483789" sldId="2147483850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1932408182" sldId="2147483851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93408476" sldId="2147483852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2420524685" sldId="2147483853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4112637787" sldId="2147483854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2629722384" sldId="2147483855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875738347" sldId="2147483856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3904715995" sldId="2147483857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3480481967" sldId="2147483858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624232395" sldId="2147483859"/>
          </pc:sldLayoutMkLst>
        </pc:sldLayoutChg>
        <pc:sldLayoutChg chg="modTransition">
          <pc:chgData name="Brixius_Justus" userId="S::jubrixius@schueler.berufskolleg.de::c9ba8ee0-a147-47ac-b5cb-2ef6c5825b4b" providerId="AD" clId="Web-{A1A6020D-4064-A3CF-96B5-FE16D2EDCF63}" dt="2022-11-14T06:00:13.100" v="201"/>
          <pc:sldLayoutMkLst>
            <pc:docMk/>
            <pc:sldMasterMk cId="1967339653" sldId="2147483843"/>
            <pc:sldLayoutMk cId="1910163946" sldId="2147483860"/>
          </pc:sldLayoutMkLst>
        </pc:sldLayoutChg>
      </pc:sldMasterChg>
    </pc:docChg>
  </pc:docChgLst>
</pc:chgInfo>
</file>

<file path=ppt/comments/modernComment_100_FE1635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AAFF59-0FC7-4405-BEC3-A2F4B9704521}" authorId="{01700C81-2B0D-9A3F-9B18-64EBF41662A3}" created="2022-11-13T20:30:11.55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62868419" sldId="256"/>
      <ac:spMk id="3" creationId="{F4C8D8C1-1062-49B2-BB56-D9F8E5DA6EB6}"/>
    </ac:deMkLst>
    <p188:txBody>
      <a:bodyPr/>
      <a:lstStyle/>
      <a:p>
        <a:r>
          <a:rPr lang="de-DE"/>
          <a:t>Warum ist Justus ein Rechtschreibefehler?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A76F12D-2985-47C3-A07C-9F03DD159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F83A19-1DC2-46DB-B3A1-ECF7C417E9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A22747-0CBD-4F3C-A79C-232E36706624}" type="datetime1">
              <a:rPr lang="de-DE" smtClean="0"/>
              <a:t>14.11.2022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3D6289-F1C3-4041-A186-E428808BD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17ECA2-D3CC-4290-9914-977FED6D36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0D98A85-43CB-4CDC-8FF1-647F52B29F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091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C5BF53-C730-4E00-9966-F327014B0DDD}" type="datetime1">
              <a:rPr lang="de-DE" noProof="0" smtClean="0"/>
              <a:t>14.11.2022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F3B4569-3B6E-468D-B981-DA515F47BCE4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8208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3B4569-3B6E-468D-B981-DA515F47BC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56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3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2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3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972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38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1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8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3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6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5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4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2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83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0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39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</p:sldLayoutIdLst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microsoft.com/office/2018/10/relationships/comments" Target="../comments/modernComment_100_FE1635C3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.wikipedia.org/wiki/Sieben_Farbkontras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184C7C-2063-7DA0-DCD8-BE3403B94A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6250" b="6250"/>
          <a:stretch/>
        </p:blipFill>
        <p:spPr>
          <a:xfrm>
            <a:off x="1244" y="-3944"/>
            <a:ext cx="12188257" cy="6866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752FD7-76EF-4EBF-8807-5A08A9C8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7844558" cy="2819398"/>
          </a:xfrm>
        </p:spPr>
        <p:txBody>
          <a:bodyPr rtlCol="0">
            <a:normAutofit fontScale="90000"/>
          </a:bodyPr>
          <a:lstStyle/>
          <a:p>
            <a:br>
              <a:rPr lang="de-DE"/>
            </a:br>
            <a:br>
              <a:rPr lang="de-DE"/>
            </a:br>
            <a:r>
              <a:rPr lang="de-DE"/>
              <a:t>7                              .           </a:t>
            </a:r>
            <a:r>
              <a:rPr lang="de-DE" err="1"/>
              <a:t>Farbenko</a:t>
            </a:r>
            <a:br>
              <a:rPr lang="de-DE"/>
            </a:br>
            <a:r>
              <a:rPr lang="de-DE"/>
              <a:t>n-</a:t>
            </a:r>
            <a:r>
              <a:rPr lang="de-DE" err="1"/>
              <a:t>traste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C8D8C1-1062-49B2-BB56-D9F8E5DA6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 rtlCol="0">
            <a:normAutofit/>
          </a:bodyPr>
          <a:lstStyle/>
          <a:p>
            <a:r>
              <a:rPr lang="de-DE"/>
              <a:t>Oder 8</a:t>
            </a:r>
          </a:p>
          <a:p>
            <a:r>
              <a:rPr lang="de-DE"/>
              <a:t>Von Finn und Justus</a:t>
            </a:r>
          </a:p>
        </p:txBody>
      </p:sp>
    </p:spTree>
    <p:extLst>
      <p:ext uri="{BB962C8B-B14F-4D97-AF65-F5344CB8AC3E}">
        <p14:creationId xmlns:p14="http://schemas.microsoft.com/office/powerpoint/2010/main" val="426286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5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 descr="Ein Bild, das drinnen, Eidechse, schließen enthält.&#10;&#10;Beschreibung automatisch generiert.">
            <a:extLst>
              <a:ext uri="{FF2B5EF4-FFF2-40B4-BE49-F238E27FC236}">
                <a16:creationId xmlns:a16="http://schemas.microsoft.com/office/drawing/2014/main" id="{616632AC-65FA-FAEC-2F79-8EECDD80D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4" y="-3675"/>
            <a:ext cx="12200828" cy="68653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3D8A9-0EEF-067D-1B12-23A25779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100795" cy="728178"/>
          </a:xfrm>
          <a:solidFill>
            <a:srgbClr val="FFFCFC">
              <a:alpha val="47000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de-DE">
                <a:solidFill>
                  <a:schemeClr val="bg1"/>
                </a:solidFill>
                <a:latin typeface="Century Gothic"/>
                <a:cs typeface="Calibri"/>
              </a:rPr>
              <a:t>Die-Farbe-An-Sich-Kontrast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1AD26A-A1D0-D94F-2115-B6B706AED78B}"/>
              </a:ext>
            </a:extLst>
          </p:cNvPr>
          <p:cNvSpPr/>
          <p:nvPr/>
        </p:nvSpPr>
        <p:spPr>
          <a:xfrm>
            <a:off x="1108688" y="1856917"/>
            <a:ext cx="8951204" cy="4195590"/>
          </a:xfrm>
          <a:prstGeom prst="roundRect">
            <a:avLst/>
          </a:prstGeom>
          <a:solidFill>
            <a:srgbClr val="00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>
                <a:latin typeface="Century Gothic"/>
                <a:ea typeface="Arial"/>
                <a:cs typeface="Arial"/>
              </a:rPr>
              <a:t>Mindestens 3 </a:t>
            </a:r>
            <a:r>
              <a:rPr lang="de-DE" sz="2800" i="1">
                <a:latin typeface="Century Gothic"/>
                <a:ea typeface="Arial"/>
                <a:cs typeface="Arial"/>
              </a:rPr>
              <a:t>möglichst unterschiedliche </a:t>
            </a:r>
            <a:r>
              <a:rPr lang="de-DE" sz="2800" b="0" u="none" strike="noStrike">
                <a:latin typeface="Century Gothic"/>
                <a:ea typeface="Arial"/>
                <a:cs typeface="Arial"/>
              </a:rPr>
              <a:t>Farben</a:t>
            </a:r>
            <a:endParaRPr lang="en-US" sz="2800" b="0">
              <a:ea typeface="+mn-lt"/>
              <a:cs typeface="+mn-lt"/>
            </a:endParaRPr>
          </a:p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>
                <a:latin typeface="Century Gothic"/>
                <a:ea typeface="+mn-lt"/>
                <a:cs typeface="Arial"/>
              </a:rPr>
              <a:t>Sehr auffällig, da auch die Farbrezeptoren unterschiedlich angesprochen werden</a:t>
            </a:r>
            <a:endParaRPr lang="de-DE" sz="2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080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Reptil, Eidechse, draußen, schließen enthält.&#10;&#10;Beschreibung automatisch generiert.">
            <a:extLst>
              <a:ext uri="{FF2B5EF4-FFF2-40B4-BE49-F238E27FC236}">
                <a16:creationId xmlns:a16="http://schemas.microsoft.com/office/drawing/2014/main" id="{36599F78-0189-1C8D-D8C4-A96827DA8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4" y="-4328"/>
            <a:ext cx="12200828" cy="68666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3D8A9-0EEF-067D-1B12-23A25779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370606" cy="692319"/>
          </a:xfrm>
          <a:solidFill>
            <a:srgbClr val="FFFCFC">
              <a:alpha val="47000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>
                <a:solidFill>
                  <a:schemeClr val="bg1"/>
                </a:solidFill>
                <a:latin typeface="Century Gothic"/>
                <a:cs typeface="Calibri"/>
              </a:rPr>
              <a:t>Hell-Dunkel-Kontrast</a:t>
            </a:r>
            <a:endParaRPr lang="en-US">
              <a:solidFill>
                <a:schemeClr val="bg1"/>
              </a:solidFill>
              <a:latin typeface="Century Gothic"/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894899-D4ED-DB14-0BEB-8487D7C5698F}"/>
              </a:ext>
            </a:extLst>
          </p:cNvPr>
          <p:cNvSpPr/>
          <p:nvPr/>
        </p:nvSpPr>
        <p:spPr>
          <a:xfrm>
            <a:off x="1108688" y="1856917"/>
            <a:ext cx="8951204" cy="4195590"/>
          </a:xfrm>
          <a:prstGeom prst="roundRect">
            <a:avLst/>
          </a:prstGeom>
          <a:solidFill>
            <a:srgbClr val="00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 i="1">
                <a:latin typeface="Century Gothic"/>
                <a:cs typeface="Arial"/>
              </a:rPr>
              <a:t>Helle und dunkle</a:t>
            </a:r>
            <a:r>
              <a:rPr lang="de-DE" sz="2800">
                <a:latin typeface="Century Gothic"/>
                <a:cs typeface="Arial"/>
              </a:rPr>
              <a:t> Farben liegen nebeneinander</a:t>
            </a:r>
          </a:p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>
                <a:latin typeface="Century Gothic"/>
                <a:cs typeface="Arial"/>
              </a:rPr>
              <a:t>Spricht im Gegensatz zum Farbe-An-Sich-Kontrast auch/oder Helligkeitsrezeptoren an.</a:t>
            </a:r>
          </a:p>
        </p:txBody>
      </p:sp>
    </p:spTree>
    <p:extLst>
      <p:ext uri="{BB962C8B-B14F-4D97-AF65-F5344CB8AC3E}">
        <p14:creationId xmlns:p14="http://schemas.microsoft.com/office/powerpoint/2010/main" val="772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Eidechse, Reptil enthält.&#10;&#10;Beschreibung automatisch generiert.">
            <a:extLst>
              <a:ext uri="{FF2B5EF4-FFF2-40B4-BE49-F238E27FC236}">
                <a16:creationId xmlns:a16="http://schemas.microsoft.com/office/drawing/2014/main" id="{8B5B7462-D939-EA3A-B072-BDAB0E61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4" y="-3675"/>
            <a:ext cx="12200828" cy="68653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C58541-00AF-B978-9734-93FFF5E1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6177429" cy="710248"/>
          </a:xfrm>
          <a:solidFill>
            <a:srgbClr val="FFFCFC">
              <a:alpha val="47000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>
                <a:solidFill>
                  <a:schemeClr val="bg1"/>
                </a:solidFill>
                <a:latin typeface="Century Gothic"/>
                <a:cs typeface="Calibri"/>
              </a:rPr>
              <a:t>Komplementärkontrast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AE9897-405A-1F12-CCFC-FA30B3062FBA}"/>
              </a:ext>
            </a:extLst>
          </p:cNvPr>
          <p:cNvSpPr/>
          <p:nvPr/>
        </p:nvSpPr>
        <p:spPr>
          <a:xfrm>
            <a:off x="1108688" y="1856917"/>
            <a:ext cx="8951204" cy="4195590"/>
          </a:xfrm>
          <a:prstGeom prst="roundRect">
            <a:avLst/>
          </a:prstGeom>
          <a:solidFill>
            <a:srgbClr val="00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 i="1">
                <a:latin typeface="Century Gothic"/>
                <a:cs typeface="Arial"/>
              </a:rPr>
              <a:t>Komplementäre</a:t>
            </a:r>
            <a:r>
              <a:rPr lang="de-DE" sz="2800">
                <a:latin typeface="Century Gothic"/>
                <a:cs typeface="Arial"/>
              </a:rPr>
              <a:t> Farben (die im Farbkreis gegenüber liegen) liegen nebeneinander</a:t>
            </a:r>
            <a:endParaRPr lang="en-US" sz="2800">
              <a:latin typeface="Century Gothic"/>
              <a:cs typeface="Arial"/>
            </a:endParaRPr>
          </a:p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>
                <a:latin typeface="Century Gothic"/>
                <a:cs typeface="Arial"/>
              </a:rPr>
              <a:t>Steigern sich gegenseitig zu höchster Kraft</a:t>
            </a:r>
          </a:p>
        </p:txBody>
      </p:sp>
    </p:spTree>
    <p:extLst>
      <p:ext uri="{BB962C8B-B14F-4D97-AF65-F5344CB8AC3E}">
        <p14:creationId xmlns:p14="http://schemas.microsoft.com/office/powerpoint/2010/main" val="30128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CEFB13F5-D11C-346A-C83E-3A45E493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" y="4409"/>
            <a:ext cx="12199344" cy="68504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EC5F01-60F2-9422-0152-ACBEBA47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137523" cy="683354"/>
          </a:xfrm>
          <a:solidFill>
            <a:srgbClr val="FFFCFC">
              <a:alpha val="47000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>
                <a:solidFill>
                  <a:schemeClr val="bg1"/>
                </a:solidFill>
                <a:latin typeface="Century Gothic"/>
                <a:cs typeface="Calibri"/>
              </a:rPr>
              <a:t>Kalt-Warm-Kontrast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1E7C32-63AF-DD9C-E213-A872CF6F7E38}"/>
              </a:ext>
            </a:extLst>
          </p:cNvPr>
          <p:cNvSpPr/>
          <p:nvPr/>
        </p:nvSpPr>
        <p:spPr>
          <a:xfrm>
            <a:off x="1108688" y="1856917"/>
            <a:ext cx="8951204" cy="4195590"/>
          </a:xfrm>
          <a:prstGeom prst="roundRect">
            <a:avLst/>
          </a:prstGeom>
          <a:solidFill>
            <a:srgbClr val="00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lvl="0" indent="-457200">
              <a:spcBef>
                <a:spcPts val="1000"/>
              </a:spcBef>
              <a:buFont typeface="Wingdings"/>
              <a:buChar char="v"/>
            </a:pPr>
            <a:r>
              <a:rPr lang="de-DE" sz="2800" i="1">
                <a:latin typeface="Century Gothic"/>
                <a:cs typeface="Arial"/>
              </a:rPr>
              <a:t>Kalte</a:t>
            </a:r>
            <a:r>
              <a:rPr lang="de-DE" sz="2800">
                <a:latin typeface="Century Gothic"/>
                <a:cs typeface="Arial"/>
              </a:rPr>
              <a:t> Farben werden neben </a:t>
            </a:r>
            <a:r>
              <a:rPr lang="de-DE" sz="2800" i="1">
                <a:latin typeface="Century Gothic"/>
                <a:cs typeface="Arial"/>
              </a:rPr>
              <a:t>warme</a:t>
            </a:r>
            <a:r>
              <a:rPr lang="de-DE" sz="2800">
                <a:latin typeface="Century Gothic"/>
                <a:cs typeface="Arial"/>
              </a:rPr>
              <a:t> gestellt</a:t>
            </a:r>
            <a:r>
              <a:rPr lang="en-US" sz="2800">
                <a:latin typeface="Century Gothic"/>
                <a:cs typeface="Arial"/>
              </a:rPr>
              <a:t>​</a:t>
            </a:r>
          </a:p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>
                <a:latin typeface="Century Gothic"/>
                <a:cs typeface="Arial"/>
              </a:rPr>
              <a:t>Wird auch Nah-Fern-Kontrast genannt, </a:t>
            </a:r>
            <a:br>
              <a:rPr lang="de-DE" sz="2800">
                <a:latin typeface="Century Gothic"/>
                <a:cs typeface="Arial"/>
              </a:rPr>
            </a:br>
            <a:r>
              <a:rPr lang="de-DE" sz="2800">
                <a:latin typeface="Century Gothic"/>
                <a:cs typeface="Arial"/>
              </a:rPr>
              <a:t>da wärmere Farben mehr ins Auge stechen und näher erscheinen</a:t>
            </a:r>
          </a:p>
        </p:txBody>
      </p:sp>
    </p:spTree>
    <p:extLst>
      <p:ext uri="{BB962C8B-B14F-4D97-AF65-F5344CB8AC3E}">
        <p14:creationId xmlns:p14="http://schemas.microsoft.com/office/powerpoint/2010/main" val="12038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5" descr="Ein Bild, das Eidechse, Reptil, schließen enthält.&#10;&#10;Beschreibung automatisch generiert.">
            <a:extLst>
              <a:ext uri="{FF2B5EF4-FFF2-40B4-BE49-F238E27FC236}">
                <a16:creationId xmlns:a16="http://schemas.microsoft.com/office/drawing/2014/main" id="{C1124603-65CE-3E13-3ADE-91F9A0D6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4" y="-3675"/>
            <a:ext cx="12200828" cy="68653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2D75FD-56F6-F3B6-60BA-6B372FA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536888" cy="683354"/>
          </a:xfrm>
          <a:solidFill>
            <a:srgbClr val="FFFCFC">
              <a:alpha val="47000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>
                <a:solidFill>
                  <a:schemeClr val="bg1"/>
                </a:solidFill>
                <a:latin typeface="Century Gothic"/>
                <a:cs typeface="Calibri"/>
              </a:rPr>
              <a:t>Qualitätskontrast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8532AC-611C-ED50-49AE-816409F13409}"/>
              </a:ext>
            </a:extLst>
          </p:cNvPr>
          <p:cNvSpPr/>
          <p:nvPr/>
        </p:nvSpPr>
        <p:spPr>
          <a:xfrm>
            <a:off x="1108688" y="1856917"/>
            <a:ext cx="8951204" cy="4195590"/>
          </a:xfrm>
          <a:prstGeom prst="roundRect">
            <a:avLst/>
          </a:prstGeom>
          <a:solidFill>
            <a:srgbClr val="00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 i="1" dirty="0">
                <a:latin typeface="Century Gothic"/>
                <a:cs typeface="Arial"/>
              </a:rPr>
              <a:t>Intensive</a:t>
            </a:r>
            <a:r>
              <a:rPr lang="de-DE" sz="2800" dirty="0">
                <a:latin typeface="Century Gothic"/>
                <a:cs typeface="Arial"/>
              </a:rPr>
              <a:t> Farben werden neben </a:t>
            </a:r>
            <a:r>
              <a:rPr lang="de-DE" sz="2800" i="1" dirty="0">
                <a:latin typeface="Century Gothic"/>
                <a:cs typeface="Arial"/>
              </a:rPr>
              <a:t>weniger intensive</a:t>
            </a:r>
            <a:r>
              <a:rPr lang="de-DE" sz="2800" dirty="0">
                <a:latin typeface="Century Gothic"/>
                <a:cs typeface="Arial"/>
              </a:rPr>
              <a:t> gestellt</a:t>
            </a:r>
            <a:endParaRPr lang="en-US" sz="2800" dirty="0">
              <a:latin typeface="Century Gothic"/>
              <a:cs typeface="Arial"/>
            </a:endParaRPr>
          </a:p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>
                <a:latin typeface="Century Gothic"/>
                <a:cs typeface="Arial"/>
              </a:rPr>
              <a:t>Intensive Farben stechen sehr ins Auge</a:t>
            </a:r>
          </a:p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 dirty="0">
                <a:latin typeface="Century Gothic"/>
                <a:cs typeface="Arial"/>
              </a:rPr>
              <a:t>Die Weniger Intensiven werden eher ausgeblendet</a:t>
            </a:r>
          </a:p>
        </p:txBody>
      </p:sp>
    </p:spTree>
    <p:extLst>
      <p:ext uri="{BB962C8B-B14F-4D97-AF65-F5344CB8AC3E}">
        <p14:creationId xmlns:p14="http://schemas.microsoft.com/office/powerpoint/2010/main" val="376647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Eidechse, Reptil, schließen enthält.&#10;&#10;Beschreibung automatisch generiert.">
            <a:extLst>
              <a:ext uri="{FF2B5EF4-FFF2-40B4-BE49-F238E27FC236}">
                <a16:creationId xmlns:a16="http://schemas.microsoft.com/office/drawing/2014/main" id="{482DE638-25EE-516E-8D82-6E1CFCAA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25" y="1048703"/>
            <a:ext cx="1936377" cy="127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3" descr="Ein Bild, das Eidechse, Reptil, schließen enthält.&#10;&#10;Beschreibung automatisch generiert.">
            <a:extLst>
              <a:ext uri="{FF2B5EF4-FFF2-40B4-BE49-F238E27FC236}">
                <a16:creationId xmlns:a16="http://schemas.microsoft.com/office/drawing/2014/main" id="{3BB22FDD-F247-639B-3A65-68E39B20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37" y="5131518"/>
            <a:ext cx="1936377" cy="127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3" descr="Ein Bild, das Eidechse, Reptil, schließen enthält.&#10;&#10;Beschreibung automatisch generiert.">
            <a:extLst>
              <a:ext uri="{FF2B5EF4-FFF2-40B4-BE49-F238E27FC236}">
                <a16:creationId xmlns:a16="http://schemas.microsoft.com/office/drawing/2014/main" id="{7A4FE045-80B8-9DC0-BE54-3373E77A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292" y="3165370"/>
            <a:ext cx="1936377" cy="127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3" descr="Ein Bild, das Eidechse, Reptil, schließen enthält.&#10;&#10;Beschreibung automatisch generiert.">
            <a:extLst>
              <a:ext uri="{FF2B5EF4-FFF2-40B4-BE49-F238E27FC236}">
                <a16:creationId xmlns:a16="http://schemas.microsoft.com/office/drawing/2014/main" id="{EBEE58D6-530E-DF45-BE0E-8ED3B65A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292" y="5404333"/>
            <a:ext cx="1936377" cy="127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3" descr="Ein Bild, das Eidechse, Reptil, schließen enthält.&#10;&#10;Beschreibung automatisch generiert.">
            <a:extLst>
              <a:ext uri="{FF2B5EF4-FFF2-40B4-BE49-F238E27FC236}">
                <a16:creationId xmlns:a16="http://schemas.microsoft.com/office/drawing/2014/main" id="{2A0BD027-4438-CE57-F556-2CAB72D7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62" y="4391754"/>
            <a:ext cx="1936377" cy="127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3" descr="Ein Bild, das Eidechse, Reptil, schließen enthält.&#10;&#10;Beschreibung automatisch generiert.">
            <a:extLst>
              <a:ext uri="{FF2B5EF4-FFF2-40B4-BE49-F238E27FC236}">
                <a16:creationId xmlns:a16="http://schemas.microsoft.com/office/drawing/2014/main" id="{01F54EB0-2A6D-46B8-1DCF-0FFB73B5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107" y="4481"/>
            <a:ext cx="1936377" cy="127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4FF60B0-A28C-1F2A-BE5A-C9BB0126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940300" cy="692319"/>
          </a:xfrm>
          <a:solidFill>
            <a:srgbClr val="FFFCFC">
              <a:alpha val="47000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>
                <a:solidFill>
                  <a:schemeClr val="bg1"/>
                </a:solidFill>
                <a:latin typeface="Century Gothic"/>
                <a:cs typeface="Calibri"/>
              </a:rPr>
              <a:t>Quantitätskontrast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9AAB39-8E48-06A8-D274-0503608104AA}"/>
              </a:ext>
            </a:extLst>
          </p:cNvPr>
          <p:cNvSpPr/>
          <p:nvPr/>
        </p:nvSpPr>
        <p:spPr>
          <a:xfrm>
            <a:off x="1108688" y="1856917"/>
            <a:ext cx="8951204" cy="4195590"/>
          </a:xfrm>
          <a:prstGeom prst="roundRect">
            <a:avLst/>
          </a:prstGeom>
          <a:solidFill>
            <a:srgbClr val="00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>
                <a:latin typeface="Century Gothic"/>
                <a:cs typeface="Arial"/>
              </a:rPr>
              <a:t>Gegenüberstellung von </a:t>
            </a:r>
            <a:br>
              <a:rPr lang="de-DE" sz="2800">
                <a:latin typeface="Century Gothic"/>
                <a:cs typeface="Arial"/>
              </a:rPr>
            </a:br>
            <a:r>
              <a:rPr lang="de-DE" sz="2800" i="1">
                <a:latin typeface="Century Gothic"/>
                <a:cs typeface="Arial"/>
              </a:rPr>
              <a:t>vielen und wenigen </a:t>
            </a:r>
            <a:r>
              <a:rPr lang="de-DE" sz="2800">
                <a:latin typeface="Century Gothic"/>
                <a:cs typeface="Arial"/>
              </a:rPr>
              <a:t>Flächen</a:t>
            </a:r>
            <a:r>
              <a:rPr lang="de-DE" sz="2800" i="1">
                <a:latin typeface="Century Gothic"/>
                <a:cs typeface="Arial"/>
              </a:rPr>
              <a:t>,</a:t>
            </a:r>
            <a:r>
              <a:rPr lang="de-DE" sz="2800">
                <a:latin typeface="Century Gothic"/>
                <a:cs typeface="Arial"/>
              </a:rPr>
              <a:t> oder </a:t>
            </a:r>
            <a:br>
              <a:rPr lang="de-DE" sz="2800">
                <a:latin typeface="Century Gothic"/>
                <a:cs typeface="Arial"/>
              </a:rPr>
            </a:br>
            <a:r>
              <a:rPr lang="de-DE" sz="2800" i="1">
                <a:latin typeface="Century Gothic"/>
                <a:cs typeface="Arial"/>
              </a:rPr>
              <a:t>großen und kleinen</a:t>
            </a:r>
            <a:r>
              <a:rPr lang="de-DE" sz="2800">
                <a:latin typeface="Century Gothic"/>
                <a:cs typeface="Arial"/>
              </a:rPr>
              <a:t> Flächen</a:t>
            </a:r>
            <a:endParaRPr lang="en-US" sz="2800">
              <a:latin typeface="Century Gothic"/>
              <a:cs typeface="Arial"/>
            </a:endParaRPr>
          </a:p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>
                <a:latin typeface="Century Gothic"/>
                <a:cs typeface="Arial"/>
              </a:rPr>
              <a:t>Farbe wirkt unterschiedlich Intensiv/auffällig</a:t>
            </a:r>
          </a:p>
        </p:txBody>
      </p:sp>
    </p:spTree>
    <p:extLst>
      <p:ext uri="{BB962C8B-B14F-4D97-AF65-F5344CB8AC3E}">
        <p14:creationId xmlns:p14="http://schemas.microsoft.com/office/powerpoint/2010/main" val="212297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E7F334B0-6DE3-5843-606C-2C53005E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-231"/>
            <a:ext cx="12184564" cy="68584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8FE497-9CF3-1CE8-FE2E-EE961FD9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429312" cy="692319"/>
          </a:xfrm>
          <a:solidFill>
            <a:srgbClr val="FFFCFC">
              <a:alpha val="47000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>
                <a:solidFill>
                  <a:schemeClr val="bg1"/>
                </a:solidFill>
                <a:latin typeface="Century Gothic"/>
                <a:cs typeface="Calibri"/>
              </a:rPr>
              <a:t>Simultankontrast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52E0B5-ADB3-070C-EF2B-6E306969A605}"/>
              </a:ext>
            </a:extLst>
          </p:cNvPr>
          <p:cNvSpPr/>
          <p:nvPr/>
        </p:nvSpPr>
        <p:spPr>
          <a:xfrm>
            <a:off x="1108688" y="1856917"/>
            <a:ext cx="8951204" cy="4195590"/>
          </a:xfrm>
          <a:prstGeom prst="roundRect">
            <a:avLst/>
          </a:prstGeom>
          <a:solidFill>
            <a:srgbClr val="171717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>
                <a:ea typeface="+mn-lt"/>
                <a:cs typeface="+mn-lt"/>
              </a:rPr>
              <a:t>Eine </a:t>
            </a:r>
            <a:r>
              <a:rPr lang="de-DE" sz="2800">
                <a:latin typeface="Century Gothic"/>
                <a:cs typeface="Arial"/>
              </a:rPr>
              <a:t>Farbe</a:t>
            </a:r>
            <a:r>
              <a:rPr lang="de-DE" sz="2800">
                <a:ea typeface="+mn-lt"/>
                <a:cs typeface="+mn-lt"/>
              </a:rPr>
              <a:t> auf unterschiedlichen Hintergründen</a:t>
            </a:r>
          </a:p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>
                <a:ea typeface="+mn-lt"/>
                <a:cs typeface="+mn-lt"/>
              </a:rPr>
              <a:t>Farbe wirkt je nach Hintergrund anders</a:t>
            </a:r>
          </a:p>
          <a:p>
            <a:pPr marL="457200" indent="-457200">
              <a:spcBef>
                <a:spcPts val="1000"/>
              </a:spcBef>
              <a:buFont typeface="Wingdings"/>
              <a:buChar char="v"/>
            </a:pPr>
            <a:r>
              <a:rPr lang="de-DE" sz="2800">
                <a:ea typeface="+mn-lt"/>
                <a:cs typeface="+mn-lt"/>
              </a:rPr>
              <a:t>Der Hintergrund beeinflusst unterbewusst die Wahrnehmung der Farbe</a:t>
            </a:r>
          </a:p>
        </p:txBody>
      </p:sp>
    </p:spTree>
    <p:extLst>
      <p:ext uri="{BB962C8B-B14F-4D97-AF65-F5344CB8AC3E}">
        <p14:creationId xmlns:p14="http://schemas.microsoft.com/office/powerpoint/2010/main" val="279552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0B8A4-10C0-73D4-B46E-3453B99E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562" y="1457305"/>
            <a:ext cx="7426977" cy="917949"/>
          </a:xfrm>
        </p:spPr>
        <p:txBody>
          <a:bodyPr/>
          <a:lstStyle/>
          <a:p>
            <a:r>
              <a:rPr lang="de-DE" sz="5000" b="1"/>
              <a:t>Dies ist die letzte Folie.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388AFD-2550-A9BE-9EE6-15E62CB7C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433481"/>
            <a:ext cx="8946541" cy="2814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u="sng"/>
              <a:t>Quellen:</a:t>
            </a:r>
            <a:r>
              <a:rPr lang="de-DE" u="sng">
                <a:ea typeface="+mj-lt"/>
                <a:cs typeface="+mj-lt"/>
              </a:rPr>
              <a:t> </a:t>
            </a:r>
            <a:endParaRPr lang="de-DE" u="sng" err="1">
              <a:ea typeface="+mj-lt"/>
              <a:cs typeface="+mj-lt"/>
            </a:endParaRPr>
          </a:p>
          <a:p>
            <a:pPr>
              <a:buFont typeface="Wingdings" charset="2"/>
              <a:buChar char="v"/>
            </a:pPr>
            <a:r>
              <a:rPr lang="de-DE">
                <a:ea typeface="+mj-lt"/>
                <a:cs typeface="+mj-lt"/>
                <a:hlinkClick r:id="rId2"/>
              </a:rPr>
              <a:t>https://de.wikipedia.org/wiki/Sieben_Farbkontraste</a:t>
            </a:r>
            <a:endParaRPr lang="de-DE" u="sng">
              <a:ea typeface="+mj-lt"/>
              <a:cs typeface="+mj-lt"/>
            </a:endParaRPr>
          </a:p>
          <a:p>
            <a:pPr>
              <a:buClr>
                <a:srgbClr val="8AD0D6"/>
              </a:buClr>
              <a:buFont typeface="Wingdings" charset="2"/>
              <a:buChar char="v"/>
            </a:pPr>
            <a:r>
              <a:rPr lang="de-DE">
                <a:ea typeface="+mj-lt"/>
                <a:cs typeface="+mj-lt"/>
              </a:rPr>
              <a:t>Etwas Logik</a:t>
            </a:r>
            <a:r>
              <a:rPr lang="de-DE"/>
              <a:t> für mehr Inhalt, wird schon passen</a:t>
            </a:r>
            <a:endParaRPr lang="de-DE" u="sng"/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63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C683C-DA35-4A0E-ADD0-CC297892D8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239BB0-53B8-40A5-8BB9-15D2ED1AEBC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E480F86-A978-4060-BF60-56AAB322FDA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Application>Microsoft Office PowerPoint</Application>
  <PresentationFormat>Breitbild</PresentationFormat>
  <Slides>9</Slides>
  <Notes>1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Ion</vt:lpstr>
      <vt:lpstr>  7                              .           Farbenko n-traste</vt:lpstr>
      <vt:lpstr>Die-Farbe-An-Sich-Kontrast</vt:lpstr>
      <vt:lpstr>Hell-Dunkel-Kontrast</vt:lpstr>
      <vt:lpstr>Komplementärkontrast</vt:lpstr>
      <vt:lpstr>Kalt-Warm-Kontrast</vt:lpstr>
      <vt:lpstr>Qualitätskontrast</vt:lpstr>
      <vt:lpstr>Quantitätskontrast</vt:lpstr>
      <vt:lpstr>Simultankontrast</vt:lpstr>
      <vt:lpstr>Dies ist die letzte Folie.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2022-10-17T06:57:20Z</dcterms:created>
  <dcterms:modified xsi:type="dcterms:W3CDTF">2022-11-14T08:05:49Z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